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6"/>
  </p:notesMasterIdLst>
  <p:sldIdLst>
    <p:sldId id="256" r:id="rId4"/>
    <p:sldId id="258" r:id="rId5"/>
    <p:sldId id="260" r:id="rId6"/>
    <p:sldId id="261" r:id="rId7"/>
    <p:sldId id="262" r:id="rId8"/>
    <p:sldId id="263" r:id="rId9"/>
    <p:sldId id="265" r:id="rId10"/>
    <p:sldId id="267" r:id="rId11"/>
    <p:sldId id="268" r:id="rId12"/>
    <p:sldId id="269" r:id="rId13"/>
    <p:sldId id="271" r:id="rId14"/>
    <p:sldId id="272" r:id="rId15"/>
  </p:sldIdLst>
  <p:sldSz cx="12192000" cy="6858000"/>
  <p:notesSz cx="7019925" cy="930592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A2A2A2"/>
    <a:srgbClr val="888B8D"/>
    <a:srgbClr val="00B2E6"/>
    <a:srgbClr val="00B388"/>
    <a:srgbClr val="F1F2F3"/>
    <a:srgbClr val="00B387"/>
    <a:srgbClr val="54585A"/>
    <a:srgbClr val="F6BE00"/>
    <a:srgbClr val="FFF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6912"/>
          </a:xfrm>
          <a:prstGeom prst="rect">
            <a:avLst/>
          </a:prstGeom>
        </p:spPr>
        <p:txBody>
          <a:bodyPr vert="horz" lIns="93287" tIns="46644" rIns="93287" bIns="46644" rtlCol="0"/>
          <a:lstStyle>
            <a:lvl1pPr algn="l">
              <a:defRPr sz="1200"/>
            </a:lvl1pPr>
          </a:lstStyle>
          <a:p>
            <a:endParaRPr lang="zh-CN" altLang="en-US"/>
          </a:p>
        </p:txBody>
      </p:sp>
      <p:sp>
        <p:nvSpPr>
          <p:cNvPr id="3" name="Date Placeholder 2"/>
          <p:cNvSpPr>
            <a:spLocks noGrp="1"/>
          </p:cNvSpPr>
          <p:nvPr>
            <p:ph type="dt" idx="1"/>
          </p:nvPr>
        </p:nvSpPr>
        <p:spPr>
          <a:xfrm>
            <a:off x="3976333" y="0"/>
            <a:ext cx="3041968" cy="466912"/>
          </a:xfrm>
          <a:prstGeom prst="rect">
            <a:avLst/>
          </a:prstGeom>
        </p:spPr>
        <p:txBody>
          <a:bodyPr vert="horz" lIns="93287" tIns="46644" rIns="93287" bIns="46644" rtlCol="0"/>
          <a:lstStyle>
            <a:lvl1pPr algn="r">
              <a:defRPr sz="1200"/>
            </a:lvl1pPr>
          </a:lstStyle>
          <a:p>
            <a:fld id="{98B54404-4E3F-4602-AD9B-4E4FE7E2EAB5}" type="datetimeFigureOut">
              <a:rPr lang="zh-CN" altLang="en-US" smtClean="0"/>
              <a:t>2022/12/15</a:t>
            </a:fld>
            <a:endParaRPr lang="zh-CN" altLang="en-US"/>
          </a:p>
        </p:txBody>
      </p:sp>
      <p:sp>
        <p:nvSpPr>
          <p:cNvPr id="4" name="Slide Image Placeholder 3"/>
          <p:cNvSpPr>
            <a:spLocks noGrp="1" noRot="1" noChangeAspect="1"/>
          </p:cNvSpPr>
          <p:nvPr>
            <p:ph type="sldImg" idx="2"/>
          </p:nvPr>
        </p:nvSpPr>
        <p:spPr>
          <a:xfrm>
            <a:off x="719138" y="1163638"/>
            <a:ext cx="5581650" cy="3140075"/>
          </a:xfrm>
          <a:prstGeom prst="rect">
            <a:avLst/>
          </a:prstGeom>
          <a:noFill/>
          <a:ln w="12700">
            <a:solidFill>
              <a:prstClr val="black"/>
            </a:solidFill>
          </a:ln>
        </p:spPr>
        <p:txBody>
          <a:bodyPr vert="horz" lIns="93287" tIns="46644" rIns="93287" bIns="46644" rtlCol="0" anchor="ctr"/>
          <a:lstStyle/>
          <a:p>
            <a:endParaRPr lang="zh-CN" altLang="en-US"/>
          </a:p>
        </p:txBody>
      </p:sp>
      <p:sp>
        <p:nvSpPr>
          <p:cNvPr id="5" name="Notes Placeholder 4"/>
          <p:cNvSpPr>
            <a:spLocks noGrp="1"/>
          </p:cNvSpPr>
          <p:nvPr>
            <p:ph type="body" sz="quarter" idx="3"/>
          </p:nvPr>
        </p:nvSpPr>
        <p:spPr>
          <a:xfrm>
            <a:off x="701993" y="4478476"/>
            <a:ext cx="5615940" cy="3664208"/>
          </a:xfrm>
          <a:prstGeom prst="rect">
            <a:avLst/>
          </a:prstGeom>
        </p:spPr>
        <p:txBody>
          <a:bodyPr vert="horz" lIns="93287" tIns="46644" rIns="93287" bIns="46644" rtlCol="0"/>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6" name="Footer Placeholder 5"/>
          <p:cNvSpPr>
            <a:spLocks noGrp="1"/>
          </p:cNvSpPr>
          <p:nvPr>
            <p:ph type="ftr" sz="quarter" idx="4"/>
          </p:nvPr>
        </p:nvSpPr>
        <p:spPr>
          <a:xfrm>
            <a:off x="0" y="8839014"/>
            <a:ext cx="3041968" cy="466911"/>
          </a:xfrm>
          <a:prstGeom prst="rect">
            <a:avLst/>
          </a:prstGeom>
        </p:spPr>
        <p:txBody>
          <a:bodyPr vert="horz" lIns="93287" tIns="46644" rIns="93287" bIns="46644" rtlCol="0" anchor="b"/>
          <a:lstStyle>
            <a:lvl1pPr algn="l">
              <a:defRPr sz="1200"/>
            </a:lvl1pPr>
          </a:lstStyle>
          <a:p>
            <a:endParaRPr lang="zh-CN" altLang="en-US"/>
          </a:p>
        </p:txBody>
      </p:sp>
      <p:sp>
        <p:nvSpPr>
          <p:cNvPr id="7" name="Slide Number Placeholder 6"/>
          <p:cNvSpPr>
            <a:spLocks noGrp="1"/>
          </p:cNvSpPr>
          <p:nvPr>
            <p:ph type="sldNum" sz="quarter" idx="5"/>
          </p:nvPr>
        </p:nvSpPr>
        <p:spPr>
          <a:xfrm>
            <a:off x="3976333" y="8839014"/>
            <a:ext cx="3041968" cy="466911"/>
          </a:xfrm>
          <a:prstGeom prst="rect">
            <a:avLst/>
          </a:prstGeom>
        </p:spPr>
        <p:txBody>
          <a:bodyPr vert="horz" lIns="93287" tIns="46644" rIns="93287" bIns="46644" rtlCol="0" anchor="b"/>
          <a:lstStyle>
            <a:lvl1pPr algn="r">
              <a:defRPr sz="1200"/>
            </a:lvl1pPr>
          </a:lstStyle>
          <a:p>
            <a:fld id="{DC5FED2A-A248-4BD3-A99D-DEFB2A9E6E79}" type="slidenum">
              <a:rPr lang="zh-CN" altLang="en-US" smtClean="0"/>
              <a:t>‹#›</a:t>
            </a:fld>
            <a:endParaRPr lang="zh-CN" altLang="en-US"/>
          </a:p>
        </p:txBody>
      </p:sp>
    </p:spTree>
    <p:extLst>
      <p:ext uri="{BB962C8B-B14F-4D97-AF65-F5344CB8AC3E}">
        <p14:creationId xmlns:p14="http://schemas.microsoft.com/office/powerpoint/2010/main" val="461012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0CE62-8462-48EC-9A92-CC8C5A333E7F}"/>
              </a:ext>
            </a:extLst>
          </p:cNvPr>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Subtitle 2">
            <a:extLst>
              <a:ext uri="{FF2B5EF4-FFF2-40B4-BE49-F238E27FC236}">
                <a16:creationId xmlns:a16="http://schemas.microsoft.com/office/drawing/2014/main" id="{DEBE50BF-9935-4DED-B38F-C35AC027FC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Date Placeholder 3">
            <a:extLst>
              <a:ext uri="{FF2B5EF4-FFF2-40B4-BE49-F238E27FC236}">
                <a16:creationId xmlns:a16="http://schemas.microsoft.com/office/drawing/2014/main" id="{7A918F73-920A-4586-8013-802030FC53B7}"/>
              </a:ext>
            </a:extLst>
          </p:cNvPr>
          <p:cNvSpPr>
            <a:spLocks noGrp="1"/>
          </p:cNvSpPr>
          <p:nvPr>
            <p:ph type="dt" sz="half" idx="10"/>
          </p:nvPr>
        </p:nvSpPr>
        <p:spPr/>
        <p:txBody>
          <a:bodyPr/>
          <a:lstStyle/>
          <a:p>
            <a:fld id="{4A1CE464-A8F9-4833-B715-3FD1AFEB4B57}" type="datetimeFigureOut">
              <a:rPr lang="zh-CN" altLang="en-US" smtClean="0"/>
              <a:t>2022/12/15</a:t>
            </a:fld>
            <a:endParaRPr lang="zh-CN" altLang="en-US"/>
          </a:p>
        </p:txBody>
      </p:sp>
      <p:sp>
        <p:nvSpPr>
          <p:cNvPr id="5" name="Footer Placeholder 4">
            <a:extLst>
              <a:ext uri="{FF2B5EF4-FFF2-40B4-BE49-F238E27FC236}">
                <a16:creationId xmlns:a16="http://schemas.microsoft.com/office/drawing/2014/main" id="{873DFFC6-4AF7-4935-A5BB-4247C766EB4F}"/>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B072A902-AD78-4BE2-9C8F-9A69293D8880}"/>
              </a:ext>
            </a:extLst>
          </p:cNvPr>
          <p:cNvSpPr>
            <a:spLocks noGrp="1"/>
          </p:cNvSpPr>
          <p:nvPr>
            <p:ph type="sldNum" sz="quarter" idx="12"/>
          </p:nvPr>
        </p:nvSpPr>
        <p:spPr/>
        <p:txBody>
          <a:bodyPr/>
          <a:lstStyle/>
          <a:p>
            <a:fld id="{BE1602A0-1801-4B2B-8AEF-17D73A91337B}" type="slidenum">
              <a:rPr lang="zh-CN" altLang="en-US" smtClean="0"/>
              <a:t>‹#›</a:t>
            </a:fld>
            <a:endParaRPr lang="zh-CN" altLang="en-US"/>
          </a:p>
        </p:txBody>
      </p:sp>
    </p:spTree>
    <p:extLst>
      <p:ext uri="{BB962C8B-B14F-4D97-AF65-F5344CB8AC3E}">
        <p14:creationId xmlns:p14="http://schemas.microsoft.com/office/powerpoint/2010/main" val="2035290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2DC26-A87C-4A8F-8C4D-FF5341546037}"/>
              </a:ext>
            </a:extLst>
          </p:cNvPr>
          <p:cNvSpPr>
            <a:spLocks noGrp="1"/>
          </p:cNvSpPr>
          <p:nvPr>
            <p:ph type="title"/>
          </p:nvPr>
        </p:nvSpPr>
        <p:spPr/>
        <p:txBody>
          <a:bodyPr/>
          <a:lstStyle/>
          <a:p>
            <a:r>
              <a:rPr lang="en-US" altLang="zh-CN"/>
              <a:t>Click to edit Master title style</a:t>
            </a:r>
            <a:endParaRPr lang="zh-CN" altLang="en-US"/>
          </a:p>
        </p:txBody>
      </p:sp>
      <p:sp>
        <p:nvSpPr>
          <p:cNvPr id="3" name="Vertical Text Placeholder 2">
            <a:extLst>
              <a:ext uri="{FF2B5EF4-FFF2-40B4-BE49-F238E27FC236}">
                <a16:creationId xmlns:a16="http://schemas.microsoft.com/office/drawing/2014/main" id="{15A451EF-B8F2-4662-8436-843181056531}"/>
              </a:ext>
            </a:extLst>
          </p:cNvPr>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a:extLst>
              <a:ext uri="{FF2B5EF4-FFF2-40B4-BE49-F238E27FC236}">
                <a16:creationId xmlns:a16="http://schemas.microsoft.com/office/drawing/2014/main" id="{878BE513-46D7-49D8-A9BC-3C210A0F0AFF}"/>
              </a:ext>
            </a:extLst>
          </p:cNvPr>
          <p:cNvSpPr>
            <a:spLocks noGrp="1"/>
          </p:cNvSpPr>
          <p:nvPr>
            <p:ph type="dt" sz="half" idx="10"/>
          </p:nvPr>
        </p:nvSpPr>
        <p:spPr/>
        <p:txBody>
          <a:bodyPr/>
          <a:lstStyle/>
          <a:p>
            <a:fld id="{4A1CE464-A8F9-4833-B715-3FD1AFEB4B57}" type="datetimeFigureOut">
              <a:rPr lang="zh-CN" altLang="en-US" smtClean="0"/>
              <a:t>2022/12/15</a:t>
            </a:fld>
            <a:endParaRPr lang="zh-CN" altLang="en-US"/>
          </a:p>
        </p:txBody>
      </p:sp>
      <p:sp>
        <p:nvSpPr>
          <p:cNvPr id="5" name="Footer Placeholder 4">
            <a:extLst>
              <a:ext uri="{FF2B5EF4-FFF2-40B4-BE49-F238E27FC236}">
                <a16:creationId xmlns:a16="http://schemas.microsoft.com/office/drawing/2014/main" id="{A479661A-3FAB-4F2B-8830-41772CD6412E}"/>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0400A239-83A7-4E47-B418-36650756D965}"/>
              </a:ext>
            </a:extLst>
          </p:cNvPr>
          <p:cNvSpPr>
            <a:spLocks noGrp="1"/>
          </p:cNvSpPr>
          <p:nvPr>
            <p:ph type="sldNum" sz="quarter" idx="12"/>
          </p:nvPr>
        </p:nvSpPr>
        <p:spPr/>
        <p:txBody>
          <a:bodyPr/>
          <a:lstStyle/>
          <a:p>
            <a:fld id="{BE1602A0-1801-4B2B-8AEF-17D73A91337B}" type="slidenum">
              <a:rPr lang="zh-CN" altLang="en-US" smtClean="0"/>
              <a:t>‹#›</a:t>
            </a:fld>
            <a:endParaRPr lang="zh-CN" altLang="en-US"/>
          </a:p>
        </p:txBody>
      </p:sp>
    </p:spTree>
    <p:extLst>
      <p:ext uri="{BB962C8B-B14F-4D97-AF65-F5344CB8AC3E}">
        <p14:creationId xmlns:p14="http://schemas.microsoft.com/office/powerpoint/2010/main" val="3058404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69643A-5F29-4965-936F-445F2C58AFFD}"/>
              </a:ext>
            </a:extLst>
          </p:cNvPr>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Vertical Text Placeholder 2">
            <a:extLst>
              <a:ext uri="{FF2B5EF4-FFF2-40B4-BE49-F238E27FC236}">
                <a16:creationId xmlns:a16="http://schemas.microsoft.com/office/drawing/2014/main" id="{396999E8-9DD4-4EE6-B16C-100916E2870F}"/>
              </a:ext>
            </a:extLst>
          </p:cNvPr>
          <p:cNvSpPr>
            <a:spLocks noGrp="1"/>
          </p:cNvSpPr>
          <p:nvPr>
            <p:ph type="body" orient="vert" idx="1"/>
          </p:nvPr>
        </p:nvSpPr>
        <p:spPr>
          <a:xfrm>
            <a:off x="838200" y="365125"/>
            <a:ext cx="7734300"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a:extLst>
              <a:ext uri="{FF2B5EF4-FFF2-40B4-BE49-F238E27FC236}">
                <a16:creationId xmlns:a16="http://schemas.microsoft.com/office/drawing/2014/main" id="{ADA1D268-A42C-4DBE-A45B-5DB8CC24ADEB}"/>
              </a:ext>
            </a:extLst>
          </p:cNvPr>
          <p:cNvSpPr>
            <a:spLocks noGrp="1"/>
          </p:cNvSpPr>
          <p:nvPr>
            <p:ph type="dt" sz="half" idx="10"/>
          </p:nvPr>
        </p:nvSpPr>
        <p:spPr/>
        <p:txBody>
          <a:bodyPr/>
          <a:lstStyle/>
          <a:p>
            <a:fld id="{4A1CE464-A8F9-4833-B715-3FD1AFEB4B57}" type="datetimeFigureOut">
              <a:rPr lang="zh-CN" altLang="en-US" smtClean="0"/>
              <a:t>2022/12/15</a:t>
            </a:fld>
            <a:endParaRPr lang="zh-CN" altLang="en-US"/>
          </a:p>
        </p:txBody>
      </p:sp>
      <p:sp>
        <p:nvSpPr>
          <p:cNvPr id="5" name="Footer Placeholder 4">
            <a:extLst>
              <a:ext uri="{FF2B5EF4-FFF2-40B4-BE49-F238E27FC236}">
                <a16:creationId xmlns:a16="http://schemas.microsoft.com/office/drawing/2014/main" id="{B7D7F6FA-6EA7-4FC0-BA32-F5B3CC395FA2}"/>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A2D37018-EF5E-4C0C-B3FA-9F8F00742E8C}"/>
              </a:ext>
            </a:extLst>
          </p:cNvPr>
          <p:cNvSpPr>
            <a:spLocks noGrp="1"/>
          </p:cNvSpPr>
          <p:nvPr>
            <p:ph type="sldNum" sz="quarter" idx="12"/>
          </p:nvPr>
        </p:nvSpPr>
        <p:spPr/>
        <p:txBody>
          <a:bodyPr/>
          <a:lstStyle/>
          <a:p>
            <a:fld id="{BE1602A0-1801-4B2B-8AEF-17D73A91337B}" type="slidenum">
              <a:rPr lang="zh-CN" altLang="en-US" smtClean="0"/>
              <a:t>‹#›</a:t>
            </a:fld>
            <a:endParaRPr lang="zh-CN" altLang="en-US"/>
          </a:p>
        </p:txBody>
      </p:sp>
    </p:spTree>
    <p:extLst>
      <p:ext uri="{BB962C8B-B14F-4D97-AF65-F5344CB8AC3E}">
        <p14:creationId xmlns:p14="http://schemas.microsoft.com/office/powerpoint/2010/main" val="36238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4CE69-1DEB-4322-A28F-5294C7DBAE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3DE6AA-8BF3-4C6C-AA4A-6AE213378F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20926A-9152-42DF-90AB-5E124F465C7D}"/>
              </a:ext>
            </a:extLst>
          </p:cNvPr>
          <p:cNvSpPr>
            <a:spLocks noGrp="1"/>
          </p:cNvSpPr>
          <p:nvPr>
            <p:ph type="dt" sz="half" idx="10"/>
          </p:nvPr>
        </p:nvSpPr>
        <p:spPr/>
        <p:txBody>
          <a:bodyPr/>
          <a:lstStyle/>
          <a:p>
            <a:fld id="{2BFDD0D2-896D-4BD7-A3C6-00E96634B9AF}" type="datetimeFigureOut">
              <a:rPr lang="en-US" smtClean="0"/>
              <a:t>12/15/2022</a:t>
            </a:fld>
            <a:endParaRPr lang="en-US"/>
          </a:p>
        </p:txBody>
      </p:sp>
      <p:sp>
        <p:nvSpPr>
          <p:cNvPr id="5" name="Footer Placeholder 4">
            <a:extLst>
              <a:ext uri="{FF2B5EF4-FFF2-40B4-BE49-F238E27FC236}">
                <a16:creationId xmlns:a16="http://schemas.microsoft.com/office/drawing/2014/main" id="{84470A30-F98A-49C8-BDA4-827BEB1036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914218-F137-422A-89F9-B44CC227A6FE}"/>
              </a:ext>
            </a:extLst>
          </p:cNvPr>
          <p:cNvSpPr>
            <a:spLocks noGrp="1"/>
          </p:cNvSpPr>
          <p:nvPr>
            <p:ph type="sldNum" sz="quarter" idx="12"/>
          </p:nvPr>
        </p:nvSpPr>
        <p:spPr/>
        <p:txBody>
          <a:bodyPr/>
          <a:lstStyle/>
          <a:p>
            <a:fld id="{96455B52-089C-4C2B-9D07-7A23F39E0B99}" type="slidenum">
              <a:rPr lang="en-US" smtClean="0"/>
              <a:t>‹#›</a:t>
            </a:fld>
            <a:endParaRPr lang="en-US"/>
          </a:p>
        </p:txBody>
      </p:sp>
    </p:spTree>
    <p:extLst>
      <p:ext uri="{BB962C8B-B14F-4D97-AF65-F5344CB8AC3E}">
        <p14:creationId xmlns:p14="http://schemas.microsoft.com/office/powerpoint/2010/main" val="9750773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5D0D6-FDF7-4E6A-BB89-18C267FBAB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EAD5B3-0215-4E0C-940C-6965FAA68F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5C28A1-C587-4808-8C01-EAE45B91D2CE}"/>
              </a:ext>
            </a:extLst>
          </p:cNvPr>
          <p:cNvSpPr>
            <a:spLocks noGrp="1"/>
          </p:cNvSpPr>
          <p:nvPr>
            <p:ph type="dt" sz="half" idx="10"/>
          </p:nvPr>
        </p:nvSpPr>
        <p:spPr/>
        <p:txBody>
          <a:bodyPr/>
          <a:lstStyle/>
          <a:p>
            <a:fld id="{2BFDD0D2-896D-4BD7-A3C6-00E96634B9AF}" type="datetimeFigureOut">
              <a:rPr lang="en-US" smtClean="0"/>
              <a:t>12/15/2022</a:t>
            </a:fld>
            <a:endParaRPr lang="en-US"/>
          </a:p>
        </p:txBody>
      </p:sp>
      <p:sp>
        <p:nvSpPr>
          <p:cNvPr id="5" name="Footer Placeholder 4">
            <a:extLst>
              <a:ext uri="{FF2B5EF4-FFF2-40B4-BE49-F238E27FC236}">
                <a16:creationId xmlns:a16="http://schemas.microsoft.com/office/drawing/2014/main" id="{E71E813D-EF4B-4DEE-B710-F233B7E0EA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8C411A-A788-4F1E-8F4F-D959820C0C69}"/>
              </a:ext>
            </a:extLst>
          </p:cNvPr>
          <p:cNvSpPr>
            <a:spLocks noGrp="1"/>
          </p:cNvSpPr>
          <p:nvPr>
            <p:ph type="sldNum" sz="quarter" idx="12"/>
          </p:nvPr>
        </p:nvSpPr>
        <p:spPr/>
        <p:txBody>
          <a:bodyPr/>
          <a:lstStyle/>
          <a:p>
            <a:fld id="{96455B52-089C-4C2B-9D07-7A23F39E0B99}" type="slidenum">
              <a:rPr lang="en-US" smtClean="0"/>
              <a:t>‹#›</a:t>
            </a:fld>
            <a:endParaRPr lang="en-US"/>
          </a:p>
        </p:txBody>
      </p:sp>
    </p:spTree>
    <p:extLst>
      <p:ext uri="{BB962C8B-B14F-4D97-AF65-F5344CB8AC3E}">
        <p14:creationId xmlns:p14="http://schemas.microsoft.com/office/powerpoint/2010/main" val="1553839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14A97-0FC1-4941-86FF-D1F5F9AD7F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A4FDE9-257E-4F5D-9557-F123C8C3AE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E9A49E-9BFD-4574-88A8-64AB492BC66D}"/>
              </a:ext>
            </a:extLst>
          </p:cNvPr>
          <p:cNvSpPr>
            <a:spLocks noGrp="1"/>
          </p:cNvSpPr>
          <p:nvPr>
            <p:ph type="dt" sz="half" idx="10"/>
          </p:nvPr>
        </p:nvSpPr>
        <p:spPr/>
        <p:txBody>
          <a:bodyPr/>
          <a:lstStyle/>
          <a:p>
            <a:fld id="{2BFDD0D2-896D-4BD7-A3C6-00E96634B9AF}" type="datetimeFigureOut">
              <a:rPr lang="en-US" smtClean="0"/>
              <a:t>12/15/2022</a:t>
            </a:fld>
            <a:endParaRPr lang="en-US"/>
          </a:p>
        </p:txBody>
      </p:sp>
      <p:sp>
        <p:nvSpPr>
          <p:cNvPr id="5" name="Footer Placeholder 4">
            <a:extLst>
              <a:ext uri="{FF2B5EF4-FFF2-40B4-BE49-F238E27FC236}">
                <a16:creationId xmlns:a16="http://schemas.microsoft.com/office/drawing/2014/main" id="{CBD082F4-E83C-4D45-9B14-6D658771FA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1FDF1-1DCA-42AA-923A-0AE3FECEEFC2}"/>
              </a:ext>
            </a:extLst>
          </p:cNvPr>
          <p:cNvSpPr>
            <a:spLocks noGrp="1"/>
          </p:cNvSpPr>
          <p:nvPr>
            <p:ph type="sldNum" sz="quarter" idx="12"/>
          </p:nvPr>
        </p:nvSpPr>
        <p:spPr/>
        <p:txBody>
          <a:bodyPr/>
          <a:lstStyle/>
          <a:p>
            <a:fld id="{96455B52-089C-4C2B-9D07-7A23F39E0B99}" type="slidenum">
              <a:rPr lang="en-US" smtClean="0"/>
              <a:t>‹#›</a:t>
            </a:fld>
            <a:endParaRPr lang="en-US"/>
          </a:p>
        </p:txBody>
      </p:sp>
    </p:spTree>
    <p:extLst>
      <p:ext uri="{BB962C8B-B14F-4D97-AF65-F5344CB8AC3E}">
        <p14:creationId xmlns:p14="http://schemas.microsoft.com/office/powerpoint/2010/main" val="2624488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F3034-C8AB-459C-9F2E-885AEC33A6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41CA87-518F-4A0A-91FE-346F074E4D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4584EE-306E-43FA-B083-EE84501320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29F714-0ED8-48E5-AD40-C9C1E8D3175F}"/>
              </a:ext>
            </a:extLst>
          </p:cNvPr>
          <p:cNvSpPr>
            <a:spLocks noGrp="1"/>
          </p:cNvSpPr>
          <p:nvPr>
            <p:ph type="dt" sz="half" idx="10"/>
          </p:nvPr>
        </p:nvSpPr>
        <p:spPr/>
        <p:txBody>
          <a:bodyPr/>
          <a:lstStyle/>
          <a:p>
            <a:fld id="{2BFDD0D2-896D-4BD7-A3C6-00E96634B9AF}" type="datetimeFigureOut">
              <a:rPr lang="en-US" smtClean="0"/>
              <a:t>12/15/2022</a:t>
            </a:fld>
            <a:endParaRPr lang="en-US"/>
          </a:p>
        </p:txBody>
      </p:sp>
      <p:sp>
        <p:nvSpPr>
          <p:cNvPr id="6" name="Footer Placeholder 5">
            <a:extLst>
              <a:ext uri="{FF2B5EF4-FFF2-40B4-BE49-F238E27FC236}">
                <a16:creationId xmlns:a16="http://schemas.microsoft.com/office/drawing/2014/main" id="{162F56CE-7012-42D6-9FD4-93EF60234D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867661-5FFB-4992-8B45-36A5C2E795B3}"/>
              </a:ext>
            </a:extLst>
          </p:cNvPr>
          <p:cNvSpPr>
            <a:spLocks noGrp="1"/>
          </p:cNvSpPr>
          <p:nvPr>
            <p:ph type="sldNum" sz="quarter" idx="12"/>
          </p:nvPr>
        </p:nvSpPr>
        <p:spPr/>
        <p:txBody>
          <a:bodyPr/>
          <a:lstStyle/>
          <a:p>
            <a:fld id="{96455B52-089C-4C2B-9D07-7A23F39E0B99}" type="slidenum">
              <a:rPr lang="en-US" smtClean="0"/>
              <a:t>‹#›</a:t>
            </a:fld>
            <a:endParaRPr lang="en-US"/>
          </a:p>
        </p:txBody>
      </p:sp>
    </p:spTree>
    <p:extLst>
      <p:ext uri="{BB962C8B-B14F-4D97-AF65-F5344CB8AC3E}">
        <p14:creationId xmlns:p14="http://schemas.microsoft.com/office/powerpoint/2010/main" val="3378673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907B1-5ACE-4353-83E6-813C551D8C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89B7AF-68DF-416E-953F-199C59EF45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1F5590-3D4D-4DD0-AF3B-F4B90719A7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6081A9-41C8-433E-983F-8C30F817A9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2AA426-A581-4B81-B82B-C8FAD5EFDC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11C5A3-BCA1-4B96-85F0-25F9B9536C6B}"/>
              </a:ext>
            </a:extLst>
          </p:cNvPr>
          <p:cNvSpPr>
            <a:spLocks noGrp="1"/>
          </p:cNvSpPr>
          <p:nvPr>
            <p:ph type="dt" sz="half" idx="10"/>
          </p:nvPr>
        </p:nvSpPr>
        <p:spPr/>
        <p:txBody>
          <a:bodyPr/>
          <a:lstStyle/>
          <a:p>
            <a:fld id="{2BFDD0D2-896D-4BD7-A3C6-00E96634B9AF}" type="datetimeFigureOut">
              <a:rPr lang="en-US" smtClean="0"/>
              <a:t>12/15/2022</a:t>
            </a:fld>
            <a:endParaRPr lang="en-US"/>
          </a:p>
        </p:txBody>
      </p:sp>
      <p:sp>
        <p:nvSpPr>
          <p:cNvPr id="8" name="Footer Placeholder 7">
            <a:extLst>
              <a:ext uri="{FF2B5EF4-FFF2-40B4-BE49-F238E27FC236}">
                <a16:creationId xmlns:a16="http://schemas.microsoft.com/office/drawing/2014/main" id="{913EB7F7-019F-4F0D-B9D2-B9C342262B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B702F8-44EB-42CF-B26F-0F5A93FB27F1}"/>
              </a:ext>
            </a:extLst>
          </p:cNvPr>
          <p:cNvSpPr>
            <a:spLocks noGrp="1"/>
          </p:cNvSpPr>
          <p:nvPr>
            <p:ph type="sldNum" sz="quarter" idx="12"/>
          </p:nvPr>
        </p:nvSpPr>
        <p:spPr/>
        <p:txBody>
          <a:bodyPr/>
          <a:lstStyle/>
          <a:p>
            <a:fld id="{96455B52-089C-4C2B-9D07-7A23F39E0B99}" type="slidenum">
              <a:rPr lang="en-US" smtClean="0"/>
              <a:t>‹#›</a:t>
            </a:fld>
            <a:endParaRPr lang="en-US"/>
          </a:p>
        </p:txBody>
      </p:sp>
    </p:spTree>
    <p:extLst>
      <p:ext uri="{BB962C8B-B14F-4D97-AF65-F5344CB8AC3E}">
        <p14:creationId xmlns:p14="http://schemas.microsoft.com/office/powerpoint/2010/main" val="3073764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82876-36E1-426C-BF53-1EA83D0A54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A08E51-AE18-4297-AAA3-32383ED6A41A}"/>
              </a:ext>
            </a:extLst>
          </p:cNvPr>
          <p:cNvSpPr>
            <a:spLocks noGrp="1"/>
          </p:cNvSpPr>
          <p:nvPr>
            <p:ph type="dt" sz="half" idx="10"/>
          </p:nvPr>
        </p:nvSpPr>
        <p:spPr/>
        <p:txBody>
          <a:bodyPr/>
          <a:lstStyle/>
          <a:p>
            <a:fld id="{2BFDD0D2-896D-4BD7-A3C6-00E96634B9AF}" type="datetimeFigureOut">
              <a:rPr lang="en-US" smtClean="0"/>
              <a:t>12/15/2022</a:t>
            </a:fld>
            <a:endParaRPr lang="en-US"/>
          </a:p>
        </p:txBody>
      </p:sp>
      <p:sp>
        <p:nvSpPr>
          <p:cNvPr id="4" name="Footer Placeholder 3">
            <a:extLst>
              <a:ext uri="{FF2B5EF4-FFF2-40B4-BE49-F238E27FC236}">
                <a16:creationId xmlns:a16="http://schemas.microsoft.com/office/drawing/2014/main" id="{5D48C845-5D42-495E-A73F-370DD47316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F9F2F6-E4D8-4709-88BD-58088BF2A764}"/>
              </a:ext>
            </a:extLst>
          </p:cNvPr>
          <p:cNvSpPr>
            <a:spLocks noGrp="1"/>
          </p:cNvSpPr>
          <p:nvPr>
            <p:ph type="sldNum" sz="quarter" idx="12"/>
          </p:nvPr>
        </p:nvSpPr>
        <p:spPr/>
        <p:txBody>
          <a:bodyPr/>
          <a:lstStyle/>
          <a:p>
            <a:fld id="{96455B52-089C-4C2B-9D07-7A23F39E0B99}" type="slidenum">
              <a:rPr lang="en-US" smtClean="0"/>
              <a:t>‹#›</a:t>
            </a:fld>
            <a:endParaRPr lang="en-US"/>
          </a:p>
        </p:txBody>
      </p:sp>
    </p:spTree>
    <p:extLst>
      <p:ext uri="{BB962C8B-B14F-4D97-AF65-F5344CB8AC3E}">
        <p14:creationId xmlns:p14="http://schemas.microsoft.com/office/powerpoint/2010/main" val="54723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BDE616-8568-4029-977C-8FC5C5DB7D1F}"/>
              </a:ext>
            </a:extLst>
          </p:cNvPr>
          <p:cNvSpPr>
            <a:spLocks noGrp="1"/>
          </p:cNvSpPr>
          <p:nvPr>
            <p:ph type="dt" sz="half" idx="10"/>
          </p:nvPr>
        </p:nvSpPr>
        <p:spPr/>
        <p:txBody>
          <a:bodyPr/>
          <a:lstStyle/>
          <a:p>
            <a:fld id="{2BFDD0D2-896D-4BD7-A3C6-00E96634B9AF}" type="datetimeFigureOut">
              <a:rPr lang="en-US" smtClean="0"/>
              <a:t>12/15/2022</a:t>
            </a:fld>
            <a:endParaRPr lang="en-US"/>
          </a:p>
        </p:txBody>
      </p:sp>
      <p:sp>
        <p:nvSpPr>
          <p:cNvPr id="3" name="Footer Placeholder 2">
            <a:extLst>
              <a:ext uri="{FF2B5EF4-FFF2-40B4-BE49-F238E27FC236}">
                <a16:creationId xmlns:a16="http://schemas.microsoft.com/office/drawing/2014/main" id="{46662787-B0E4-4400-87C0-0D7A260CB9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7A28CB-FF47-415E-9C27-B0E513BAD201}"/>
              </a:ext>
            </a:extLst>
          </p:cNvPr>
          <p:cNvSpPr>
            <a:spLocks noGrp="1"/>
          </p:cNvSpPr>
          <p:nvPr>
            <p:ph type="sldNum" sz="quarter" idx="12"/>
          </p:nvPr>
        </p:nvSpPr>
        <p:spPr/>
        <p:txBody>
          <a:bodyPr/>
          <a:lstStyle/>
          <a:p>
            <a:fld id="{96455B52-089C-4C2B-9D07-7A23F39E0B99}" type="slidenum">
              <a:rPr lang="en-US" smtClean="0"/>
              <a:t>‹#›</a:t>
            </a:fld>
            <a:endParaRPr lang="en-US"/>
          </a:p>
        </p:txBody>
      </p:sp>
    </p:spTree>
    <p:extLst>
      <p:ext uri="{BB962C8B-B14F-4D97-AF65-F5344CB8AC3E}">
        <p14:creationId xmlns:p14="http://schemas.microsoft.com/office/powerpoint/2010/main" val="7444600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B331A-8D2D-45AA-B252-945F2C7AC3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E2D6C2-CE55-428C-9D65-A34BC99FB3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96B01C-DC45-4279-BEF6-F0CB6BFC7B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26C3B-D946-4430-9983-A6B9409BD3B1}"/>
              </a:ext>
            </a:extLst>
          </p:cNvPr>
          <p:cNvSpPr>
            <a:spLocks noGrp="1"/>
          </p:cNvSpPr>
          <p:nvPr>
            <p:ph type="dt" sz="half" idx="10"/>
          </p:nvPr>
        </p:nvSpPr>
        <p:spPr/>
        <p:txBody>
          <a:bodyPr/>
          <a:lstStyle/>
          <a:p>
            <a:fld id="{2BFDD0D2-896D-4BD7-A3C6-00E96634B9AF}" type="datetimeFigureOut">
              <a:rPr lang="en-US" smtClean="0"/>
              <a:t>12/15/2022</a:t>
            </a:fld>
            <a:endParaRPr lang="en-US"/>
          </a:p>
        </p:txBody>
      </p:sp>
      <p:sp>
        <p:nvSpPr>
          <p:cNvPr id="6" name="Footer Placeholder 5">
            <a:extLst>
              <a:ext uri="{FF2B5EF4-FFF2-40B4-BE49-F238E27FC236}">
                <a16:creationId xmlns:a16="http://schemas.microsoft.com/office/drawing/2014/main" id="{5F69BB9A-55E9-46F6-90A4-41E6BAE7A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949E04-E9BC-43C9-BC8F-5ACD11E009D5}"/>
              </a:ext>
            </a:extLst>
          </p:cNvPr>
          <p:cNvSpPr>
            <a:spLocks noGrp="1"/>
          </p:cNvSpPr>
          <p:nvPr>
            <p:ph type="sldNum" sz="quarter" idx="12"/>
          </p:nvPr>
        </p:nvSpPr>
        <p:spPr/>
        <p:txBody>
          <a:bodyPr/>
          <a:lstStyle/>
          <a:p>
            <a:fld id="{96455B52-089C-4C2B-9D07-7A23F39E0B99}" type="slidenum">
              <a:rPr lang="en-US" smtClean="0"/>
              <a:t>‹#›</a:t>
            </a:fld>
            <a:endParaRPr lang="en-US"/>
          </a:p>
        </p:txBody>
      </p:sp>
    </p:spTree>
    <p:extLst>
      <p:ext uri="{BB962C8B-B14F-4D97-AF65-F5344CB8AC3E}">
        <p14:creationId xmlns:p14="http://schemas.microsoft.com/office/powerpoint/2010/main" val="3891989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E4E1D-69E9-4B11-B5F1-10F39FF6E9AB}"/>
              </a:ext>
            </a:extLst>
          </p:cNvPr>
          <p:cNvSpPr>
            <a:spLocks noGrp="1"/>
          </p:cNvSpPr>
          <p:nvPr>
            <p:ph type="title"/>
          </p:nvPr>
        </p:nvSpPr>
        <p:spPr/>
        <p:txBody>
          <a:bodyPr/>
          <a:lstStyle/>
          <a:p>
            <a:r>
              <a:rPr lang="en-US" altLang="zh-CN"/>
              <a:t>Click to edit Master title style</a:t>
            </a:r>
            <a:endParaRPr lang="zh-CN" altLang="en-US"/>
          </a:p>
        </p:txBody>
      </p:sp>
      <p:sp>
        <p:nvSpPr>
          <p:cNvPr id="3" name="Content Placeholder 2">
            <a:extLst>
              <a:ext uri="{FF2B5EF4-FFF2-40B4-BE49-F238E27FC236}">
                <a16:creationId xmlns:a16="http://schemas.microsoft.com/office/drawing/2014/main" id="{31CAF380-51FF-436C-B84A-FD8B7E60C798}"/>
              </a:ext>
            </a:extLst>
          </p:cNvPr>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a:extLst>
              <a:ext uri="{FF2B5EF4-FFF2-40B4-BE49-F238E27FC236}">
                <a16:creationId xmlns:a16="http://schemas.microsoft.com/office/drawing/2014/main" id="{D0AB4534-A9F3-4F8F-8D5E-C184CCA6DF02}"/>
              </a:ext>
            </a:extLst>
          </p:cNvPr>
          <p:cNvSpPr>
            <a:spLocks noGrp="1"/>
          </p:cNvSpPr>
          <p:nvPr>
            <p:ph type="dt" sz="half" idx="10"/>
          </p:nvPr>
        </p:nvSpPr>
        <p:spPr/>
        <p:txBody>
          <a:bodyPr/>
          <a:lstStyle/>
          <a:p>
            <a:fld id="{4A1CE464-A8F9-4833-B715-3FD1AFEB4B57}" type="datetimeFigureOut">
              <a:rPr lang="zh-CN" altLang="en-US" smtClean="0"/>
              <a:t>2022/12/15</a:t>
            </a:fld>
            <a:endParaRPr lang="zh-CN" altLang="en-US"/>
          </a:p>
        </p:txBody>
      </p:sp>
      <p:sp>
        <p:nvSpPr>
          <p:cNvPr id="5" name="Footer Placeholder 4">
            <a:extLst>
              <a:ext uri="{FF2B5EF4-FFF2-40B4-BE49-F238E27FC236}">
                <a16:creationId xmlns:a16="http://schemas.microsoft.com/office/drawing/2014/main" id="{609A1EAA-C7E7-44F2-839C-E803EBB09B43}"/>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04E5B9E8-FF3B-477E-A4BD-8889616A3051}"/>
              </a:ext>
            </a:extLst>
          </p:cNvPr>
          <p:cNvSpPr>
            <a:spLocks noGrp="1"/>
          </p:cNvSpPr>
          <p:nvPr>
            <p:ph type="sldNum" sz="quarter" idx="12"/>
          </p:nvPr>
        </p:nvSpPr>
        <p:spPr/>
        <p:txBody>
          <a:bodyPr/>
          <a:lstStyle/>
          <a:p>
            <a:fld id="{BE1602A0-1801-4B2B-8AEF-17D73A91337B}" type="slidenum">
              <a:rPr lang="zh-CN" altLang="en-US" smtClean="0"/>
              <a:t>‹#›</a:t>
            </a:fld>
            <a:endParaRPr lang="zh-CN" altLang="en-US"/>
          </a:p>
        </p:txBody>
      </p:sp>
    </p:spTree>
    <p:extLst>
      <p:ext uri="{BB962C8B-B14F-4D97-AF65-F5344CB8AC3E}">
        <p14:creationId xmlns:p14="http://schemas.microsoft.com/office/powerpoint/2010/main" val="37694811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E23AC-6829-43E3-B41D-CC45E3489B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CFD75E-CB56-4453-8CE0-8023A17081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644C77-006A-4436-8D4E-14AC78FAFD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AB9964-5D2F-4E53-878A-8A1CFDF2BD1F}"/>
              </a:ext>
            </a:extLst>
          </p:cNvPr>
          <p:cNvSpPr>
            <a:spLocks noGrp="1"/>
          </p:cNvSpPr>
          <p:nvPr>
            <p:ph type="dt" sz="half" idx="10"/>
          </p:nvPr>
        </p:nvSpPr>
        <p:spPr/>
        <p:txBody>
          <a:bodyPr/>
          <a:lstStyle/>
          <a:p>
            <a:fld id="{2BFDD0D2-896D-4BD7-A3C6-00E96634B9AF}" type="datetimeFigureOut">
              <a:rPr lang="en-US" smtClean="0"/>
              <a:t>12/15/2022</a:t>
            </a:fld>
            <a:endParaRPr lang="en-US"/>
          </a:p>
        </p:txBody>
      </p:sp>
      <p:sp>
        <p:nvSpPr>
          <p:cNvPr id="6" name="Footer Placeholder 5">
            <a:extLst>
              <a:ext uri="{FF2B5EF4-FFF2-40B4-BE49-F238E27FC236}">
                <a16:creationId xmlns:a16="http://schemas.microsoft.com/office/drawing/2014/main" id="{01890616-C0B5-4953-92A6-477025E9A5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476F6-5933-4721-BA60-6B2DB146D13F}"/>
              </a:ext>
            </a:extLst>
          </p:cNvPr>
          <p:cNvSpPr>
            <a:spLocks noGrp="1"/>
          </p:cNvSpPr>
          <p:nvPr>
            <p:ph type="sldNum" sz="quarter" idx="12"/>
          </p:nvPr>
        </p:nvSpPr>
        <p:spPr/>
        <p:txBody>
          <a:bodyPr/>
          <a:lstStyle/>
          <a:p>
            <a:fld id="{96455B52-089C-4C2B-9D07-7A23F39E0B99}" type="slidenum">
              <a:rPr lang="en-US" smtClean="0"/>
              <a:t>‹#›</a:t>
            </a:fld>
            <a:endParaRPr lang="en-US"/>
          </a:p>
        </p:txBody>
      </p:sp>
    </p:spTree>
    <p:extLst>
      <p:ext uri="{BB962C8B-B14F-4D97-AF65-F5344CB8AC3E}">
        <p14:creationId xmlns:p14="http://schemas.microsoft.com/office/powerpoint/2010/main" val="13168389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DEF7-72D3-4DA5-986B-91D2EBB1CA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926B73-C7DF-4D16-A624-EB50B909BC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70D4DA-350F-43A0-B83D-07A933909F1C}"/>
              </a:ext>
            </a:extLst>
          </p:cNvPr>
          <p:cNvSpPr>
            <a:spLocks noGrp="1"/>
          </p:cNvSpPr>
          <p:nvPr>
            <p:ph type="dt" sz="half" idx="10"/>
          </p:nvPr>
        </p:nvSpPr>
        <p:spPr/>
        <p:txBody>
          <a:bodyPr/>
          <a:lstStyle/>
          <a:p>
            <a:fld id="{2BFDD0D2-896D-4BD7-A3C6-00E96634B9AF}" type="datetimeFigureOut">
              <a:rPr lang="en-US" smtClean="0"/>
              <a:t>12/15/2022</a:t>
            </a:fld>
            <a:endParaRPr lang="en-US"/>
          </a:p>
        </p:txBody>
      </p:sp>
      <p:sp>
        <p:nvSpPr>
          <p:cNvPr id="5" name="Footer Placeholder 4">
            <a:extLst>
              <a:ext uri="{FF2B5EF4-FFF2-40B4-BE49-F238E27FC236}">
                <a16:creationId xmlns:a16="http://schemas.microsoft.com/office/drawing/2014/main" id="{6D0E3B85-3CF4-4AB6-A59A-64442F5C77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48C7CF-D4AD-4DD5-93DA-DC8CE7746D82}"/>
              </a:ext>
            </a:extLst>
          </p:cNvPr>
          <p:cNvSpPr>
            <a:spLocks noGrp="1"/>
          </p:cNvSpPr>
          <p:nvPr>
            <p:ph type="sldNum" sz="quarter" idx="12"/>
          </p:nvPr>
        </p:nvSpPr>
        <p:spPr/>
        <p:txBody>
          <a:bodyPr/>
          <a:lstStyle/>
          <a:p>
            <a:fld id="{96455B52-089C-4C2B-9D07-7A23F39E0B99}" type="slidenum">
              <a:rPr lang="en-US" smtClean="0"/>
              <a:t>‹#›</a:t>
            </a:fld>
            <a:endParaRPr lang="en-US"/>
          </a:p>
        </p:txBody>
      </p:sp>
    </p:spTree>
    <p:extLst>
      <p:ext uri="{BB962C8B-B14F-4D97-AF65-F5344CB8AC3E}">
        <p14:creationId xmlns:p14="http://schemas.microsoft.com/office/powerpoint/2010/main" val="23413355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C86507-8152-4450-B0B1-CF66EAD2E7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3F56DF-86F1-43CF-AA3D-DA0D8F736B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5D1D0D-6055-47F4-B9F0-9AA38B18118A}"/>
              </a:ext>
            </a:extLst>
          </p:cNvPr>
          <p:cNvSpPr>
            <a:spLocks noGrp="1"/>
          </p:cNvSpPr>
          <p:nvPr>
            <p:ph type="dt" sz="half" idx="10"/>
          </p:nvPr>
        </p:nvSpPr>
        <p:spPr/>
        <p:txBody>
          <a:bodyPr/>
          <a:lstStyle/>
          <a:p>
            <a:fld id="{2BFDD0D2-896D-4BD7-A3C6-00E96634B9AF}" type="datetimeFigureOut">
              <a:rPr lang="en-US" smtClean="0"/>
              <a:t>12/15/2022</a:t>
            </a:fld>
            <a:endParaRPr lang="en-US"/>
          </a:p>
        </p:txBody>
      </p:sp>
      <p:sp>
        <p:nvSpPr>
          <p:cNvPr id="5" name="Footer Placeholder 4">
            <a:extLst>
              <a:ext uri="{FF2B5EF4-FFF2-40B4-BE49-F238E27FC236}">
                <a16:creationId xmlns:a16="http://schemas.microsoft.com/office/drawing/2014/main" id="{3C67D35A-88B1-4751-A09C-F619DF7A0B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AF962C-4497-4B58-83E4-32B99095A875}"/>
              </a:ext>
            </a:extLst>
          </p:cNvPr>
          <p:cNvSpPr>
            <a:spLocks noGrp="1"/>
          </p:cNvSpPr>
          <p:nvPr>
            <p:ph type="sldNum" sz="quarter" idx="12"/>
          </p:nvPr>
        </p:nvSpPr>
        <p:spPr/>
        <p:txBody>
          <a:bodyPr/>
          <a:lstStyle/>
          <a:p>
            <a:fld id="{96455B52-089C-4C2B-9D07-7A23F39E0B99}" type="slidenum">
              <a:rPr lang="en-US" smtClean="0"/>
              <a:t>‹#›</a:t>
            </a:fld>
            <a:endParaRPr lang="en-US"/>
          </a:p>
        </p:txBody>
      </p:sp>
    </p:spTree>
    <p:extLst>
      <p:ext uri="{BB962C8B-B14F-4D97-AF65-F5344CB8AC3E}">
        <p14:creationId xmlns:p14="http://schemas.microsoft.com/office/powerpoint/2010/main" val="40468952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D8F3C4-6AD6-4740-8572-3DFC39692C6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5E4C3F3-C163-44EB-B835-385B025230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A6CB512-68CA-456B-8BFA-96F2D97ABE9B}"/>
              </a:ext>
            </a:extLst>
          </p:cNvPr>
          <p:cNvSpPr>
            <a:spLocks noGrp="1"/>
          </p:cNvSpPr>
          <p:nvPr>
            <p:ph type="dt" sz="half" idx="10"/>
          </p:nvPr>
        </p:nvSpPr>
        <p:spPr/>
        <p:txBody>
          <a:bodyPr/>
          <a:lstStyle/>
          <a:p>
            <a:fld id="{52BFB0C1-E288-4BEF-A3AE-B1276469667D}" type="datetimeFigureOut">
              <a:rPr lang="zh-CN" altLang="en-US" smtClean="0"/>
              <a:t>2022/12/15</a:t>
            </a:fld>
            <a:endParaRPr lang="zh-CN" altLang="en-US"/>
          </a:p>
        </p:txBody>
      </p:sp>
      <p:sp>
        <p:nvSpPr>
          <p:cNvPr id="5" name="页脚占位符 4">
            <a:extLst>
              <a:ext uri="{FF2B5EF4-FFF2-40B4-BE49-F238E27FC236}">
                <a16:creationId xmlns:a16="http://schemas.microsoft.com/office/drawing/2014/main" id="{E286672D-BFE5-4BC3-BFC8-EBFFC7CD7B8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CC42C4A-EF00-4A1B-837F-D06F951B5A04}"/>
              </a:ext>
            </a:extLst>
          </p:cNvPr>
          <p:cNvSpPr>
            <a:spLocks noGrp="1"/>
          </p:cNvSpPr>
          <p:nvPr>
            <p:ph type="sldNum" sz="quarter" idx="12"/>
          </p:nvPr>
        </p:nvSpPr>
        <p:spPr/>
        <p:txBody>
          <a:bodyPr/>
          <a:lstStyle/>
          <a:p>
            <a:fld id="{14276A86-3957-4CD8-9AD1-4928DBEB56E0}" type="slidenum">
              <a:rPr lang="zh-CN" altLang="en-US" smtClean="0"/>
              <a:t>‹#›</a:t>
            </a:fld>
            <a:endParaRPr lang="zh-CN" altLang="en-US"/>
          </a:p>
        </p:txBody>
      </p:sp>
    </p:spTree>
    <p:extLst>
      <p:ext uri="{BB962C8B-B14F-4D97-AF65-F5344CB8AC3E}">
        <p14:creationId xmlns:p14="http://schemas.microsoft.com/office/powerpoint/2010/main" val="38867191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9B018C-A28C-4320-88E4-080D39D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30F487F-4DBD-4371-8492-B9D30E5C55C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B5973FC-6B5B-4834-92C3-2AA59AA670B1}"/>
              </a:ext>
            </a:extLst>
          </p:cNvPr>
          <p:cNvSpPr>
            <a:spLocks noGrp="1"/>
          </p:cNvSpPr>
          <p:nvPr>
            <p:ph type="dt" sz="half" idx="10"/>
          </p:nvPr>
        </p:nvSpPr>
        <p:spPr/>
        <p:txBody>
          <a:bodyPr/>
          <a:lstStyle/>
          <a:p>
            <a:fld id="{52BFB0C1-E288-4BEF-A3AE-B1276469667D}" type="datetimeFigureOut">
              <a:rPr lang="zh-CN" altLang="en-US" smtClean="0"/>
              <a:t>2022/12/15</a:t>
            </a:fld>
            <a:endParaRPr lang="zh-CN" altLang="en-US"/>
          </a:p>
        </p:txBody>
      </p:sp>
      <p:sp>
        <p:nvSpPr>
          <p:cNvPr id="5" name="页脚占位符 4">
            <a:extLst>
              <a:ext uri="{FF2B5EF4-FFF2-40B4-BE49-F238E27FC236}">
                <a16:creationId xmlns:a16="http://schemas.microsoft.com/office/drawing/2014/main" id="{4CDF2A43-44BC-4A54-9888-3E42F236A1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46E332A-2F5B-4F28-A1B7-537D4FA87092}"/>
              </a:ext>
            </a:extLst>
          </p:cNvPr>
          <p:cNvSpPr>
            <a:spLocks noGrp="1"/>
          </p:cNvSpPr>
          <p:nvPr>
            <p:ph type="sldNum" sz="quarter" idx="12"/>
          </p:nvPr>
        </p:nvSpPr>
        <p:spPr/>
        <p:txBody>
          <a:bodyPr/>
          <a:lstStyle/>
          <a:p>
            <a:fld id="{14276A86-3957-4CD8-9AD1-4928DBEB56E0}" type="slidenum">
              <a:rPr lang="zh-CN" altLang="en-US" smtClean="0"/>
              <a:t>‹#›</a:t>
            </a:fld>
            <a:endParaRPr lang="zh-CN" altLang="en-US"/>
          </a:p>
        </p:txBody>
      </p:sp>
    </p:spTree>
    <p:extLst>
      <p:ext uri="{BB962C8B-B14F-4D97-AF65-F5344CB8AC3E}">
        <p14:creationId xmlns:p14="http://schemas.microsoft.com/office/powerpoint/2010/main" val="4460166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C5B71A-C20B-462C-9A67-4E2EF2AEC1C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003D2EF-5A83-46A3-B8AC-81FEE6EA61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2F1FD45-FA6E-4E3A-89FF-163471069349}"/>
              </a:ext>
            </a:extLst>
          </p:cNvPr>
          <p:cNvSpPr>
            <a:spLocks noGrp="1"/>
          </p:cNvSpPr>
          <p:nvPr>
            <p:ph type="dt" sz="half" idx="10"/>
          </p:nvPr>
        </p:nvSpPr>
        <p:spPr/>
        <p:txBody>
          <a:bodyPr/>
          <a:lstStyle/>
          <a:p>
            <a:fld id="{52BFB0C1-E288-4BEF-A3AE-B1276469667D}" type="datetimeFigureOut">
              <a:rPr lang="zh-CN" altLang="en-US" smtClean="0"/>
              <a:t>2022/12/15</a:t>
            </a:fld>
            <a:endParaRPr lang="zh-CN" altLang="en-US"/>
          </a:p>
        </p:txBody>
      </p:sp>
      <p:sp>
        <p:nvSpPr>
          <p:cNvPr id="5" name="页脚占位符 4">
            <a:extLst>
              <a:ext uri="{FF2B5EF4-FFF2-40B4-BE49-F238E27FC236}">
                <a16:creationId xmlns:a16="http://schemas.microsoft.com/office/drawing/2014/main" id="{9CDBB082-5A87-4533-84B1-FAC1C70F943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7B2FCAA-9B49-4A72-9F9F-B0BC162DD3F1}"/>
              </a:ext>
            </a:extLst>
          </p:cNvPr>
          <p:cNvSpPr>
            <a:spLocks noGrp="1"/>
          </p:cNvSpPr>
          <p:nvPr>
            <p:ph type="sldNum" sz="quarter" idx="12"/>
          </p:nvPr>
        </p:nvSpPr>
        <p:spPr/>
        <p:txBody>
          <a:bodyPr/>
          <a:lstStyle/>
          <a:p>
            <a:fld id="{14276A86-3957-4CD8-9AD1-4928DBEB56E0}" type="slidenum">
              <a:rPr lang="zh-CN" altLang="en-US" smtClean="0"/>
              <a:t>‹#›</a:t>
            </a:fld>
            <a:endParaRPr lang="zh-CN" altLang="en-US"/>
          </a:p>
        </p:txBody>
      </p:sp>
    </p:spTree>
    <p:extLst>
      <p:ext uri="{BB962C8B-B14F-4D97-AF65-F5344CB8AC3E}">
        <p14:creationId xmlns:p14="http://schemas.microsoft.com/office/powerpoint/2010/main" val="12704365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FD9B14-2057-4B97-A41E-EF3F240E7EB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23BCEC9-578D-4369-81B7-FEA15C77DC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7D47860-CA69-4208-A640-178CCB604D7E}"/>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1EA3A10-F296-4440-B37E-2A3B5709C70D}"/>
              </a:ext>
            </a:extLst>
          </p:cNvPr>
          <p:cNvSpPr>
            <a:spLocks noGrp="1"/>
          </p:cNvSpPr>
          <p:nvPr>
            <p:ph type="dt" sz="half" idx="10"/>
          </p:nvPr>
        </p:nvSpPr>
        <p:spPr/>
        <p:txBody>
          <a:bodyPr/>
          <a:lstStyle/>
          <a:p>
            <a:fld id="{52BFB0C1-E288-4BEF-A3AE-B1276469667D}" type="datetimeFigureOut">
              <a:rPr lang="zh-CN" altLang="en-US" smtClean="0"/>
              <a:t>2022/12/15</a:t>
            </a:fld>
            <a:endParaRPr lang="zh-CN" altLang="en-US"/>
          </a:p>
        </p:txBody>
      </p:sp>
      <p:sp>
        <p:nvSpPr>
          <p:cNvPr id="6" name="页脚占位符 5">
            <a:extLst>
              <a:ext uri="{FF2B5EF4-FFF2-40B4-BE49-F238E27FC236}">
                <a16:creationId xmlns:a16="http://schemas.microsoft.com/office/drawing/2014/main" id="{31E0E58F-A33E-4BFB-8EEA-FCB9C008706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2D0A2A6-368C-4952-8A7D-66E6D30C0671}"/>
              </a:ext>
            </a:extLst>
          </p:cNvPr>
          <p:cNvSpPr>
            <a:spLocks noGrp="1"/>
          </p:cNvSpPr>
          <p:nvPr>
            <p:ph type="sldNum" sz="quarter" idx="12"/>
          </p:nvPr>
        </p:nvSpPr>
        <p:spPr/>
        <p:txBody>
          <a:bodyPr/>
          <a:lstStyle/>
          <a:p>
            <a:fld id="{14276A86-3957-4CD8-9AD1-4928DBEB56E0}" type="slidenum">
              <a:rPr lang="zh-CN" altLang="en-US" smtClean="0"/>
              <a:t>‹#›</a:t>
            </a:fld>
            <a:endParaRPr lang="zh-CN" altLang="en-US"/>
          </a:p>
        </p:txBody>
      </p:sp>
    </p:spTree>
    <p:extLst>
      <p:ext uri="{BB962C8B-B14F-4D97-AF65-F5344CB8AC3E}">
        <p14:creationId xmlns:p14="http://schemas.microsoft.com/office/powerpoint/2010/main" val="33407324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2517C4-CB47-4196-87F2-8352E4D1228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D7BFC04-6F98-4F2E-A788-46DEE7EB5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ADE59AA-A367-47FD-B78B-3BCB82BEA1B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98DD3B1-D096-479A-AFC3-70E868AF09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71F310D-DECB-4051-A6EA-4D596E903B6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0E31718-0001-47BE-A9B0-37017E01CE33}"/>
              </a:ext>
            </a:extLst>
          </p:cNvPr>
          <p:cNvSpPr>
            <a:spLocks noGrp="1"/>
          </p:cNvSpPr>
          <p:nvPr>
            <p:ph type="dt" sz="half" idx="10"/>
          </p:nvPr>
        </p:nvSpPr>
        <p:spPr/>
        <p:txBody>
          <a:bodyPr/>
          <a:lstStyle/>
          <a:p>
            <a:fld id="{52BFB0C1-E288-4BEF-A3AE-B1276469667D}" type="datetimeFigureOut">
              <a:rPr lang="zh-CN" altLang="en-US" smtClean="0"/>
              <a:t>2022/12/15</a:t>
            </a:fld>
            <a:endParaRPr lang="zh-CN" altLang="en-US"/>
          </a:p>
        </p:txBody>
      </p:sp>
      <p:sp>
        <p:nvSpPr>
          <p:cNvPr id="8" name="页脚占位符 7">
            <a:extLst>
              <a:ext uri="{FF2B5EF4-FFF2-40B4-BE49-F238E27FC236}">
                <a16:creationId xmlns:a16="http://schemas.microsoft.com/office/drawing/2014/main" id="{C8185C57-B826-4D92-832C-E3ED364DFC0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6C40326-8C82-41B0-8720-4161242801E7}"/>
              </a:ext>
            </a:extLst>
          </p:cNvPr>
          <p:cNvSpPr>
            <a:spLocks noGrp="1"/>
          </p:cNvSpPr>
          <p:nvPr>
            <p:ph type="sldNum" sz="quarter" idx="12"/>
          </p:nvPr>
        </p:nvSpPr>
        <p:spPr/>
        <p:txBody>
          <a:bodyPr/>
          <a:lstStyle/>
          <a:p>
            <a:fld id="{14276A86-3957-4CD8-9AD1-4928DBEB56E0}" type="slidenum">
              <a:rPr lang="zh-CN" altLang="en-US" smtClean="0"/>
              <a:t>‹#›</a:t>
            </a:fld>
            <a:endParaRPr lang="zh-CN" altLang="en-US"/>
          </a:p>
        </p:txBody>
      </p:sp>
    </p:spTree>
    <p:extLst>
      <p:ext uri="{BB962C8B-B14F-4D97-AF65-F5344CB8AC3E}">
        <p14:creationId xmlns:p14="http://schemas.microsoft.com/office/powerpoint/2010/main" val="32698232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6F2949-FBF2-44DA-8D98-05932E0EF2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0F1197D-E936-4DFC-97F3-490130D14180}"/>
              </a:ext>
            </a:extLst>
          </p:cNvPr>
          <p:cNvSpPr>
            <a:spLocks noGrp="1"/>
          </p:cNvSpPr>
          <p:nvPr>
            <p:ph type="dt" sz="half" idx="10"/>
          </p:nvPr>
        </p:nvSpPr>
        <p:spPr/>
        <p:txBody>
          <a:bodyPr/>
          <a:lstStyle/>
          <a:p>
            <a:fld id="{52BFB0C1-E288-4BEF-A3AE-B1276469667D}" type="datetimeFigureOut">
              <a:rPr lang="zh-CN" altLang="en-US" smtClean="0"/>
              <a:t>2022/12/15</a:t>
            </a:fld>
            <a:endParaRPr lang="zh-CN" altLang="en-US"/>
          </a:p>
        </p:txBody>
      </p:sp>
      <p:sp>
        <p:nvSpPr>
          <p:cNvPr id="4" name="页脚占位符 3">
            <a:extLst>
              <a:ext uri="{FF2B5EF4-FFF2-40B4-BE49-F238E27FC236}">
                <a16:creationId xmlns:a16="http://schemas.microsoft.com/office/drawing/2014/main" id="{69FE4E72-CABD-438C-BF83-CDF917B9A64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6FA22A5-46C2-4048-B0BE-68506F795F1F}"/>
              </a:ext>
            </a:extLst>
          </p:cNvPr>
          <p:cNvSpPr>
            <a:spLocks noGrp="1"/>
          </p:cNvSpPr>
          <p:nvPr>
            <p:ph type="sldNum" sz="quarter" idx="12"/>
          </p:nvPr>
        </p:nvSpPr>
        <p:spPr/>
        <p:txBody>
          <a:bodyPr/>
          <a:lstStyle/>
          <a:p>
            <a:fld id="{14276A86-3957-4CD8-9AD1-4928DBEB56E0}" type="slidenum">
              <a:rPr lang="zh-CN" altLang="en-US" smtClean="0"/>
              <a:t>‹#›</a:t>
            </a:fld>
            <a:endParaRPr lang="zh-CN" altLang="en-US"/>
          </a:p>
        </p:txBody>
      </p:sp>
    </p:spTree>
    <p:extLst>
      <p:ext uri="{BB962C8B-B14F-4D97-AF65-F5344CB8AC3E}">
        <p14:creationId xmlns:p14="http://schemas.microsoft.com/office/powerpoint/2010/main" val="41246929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6A53771-EC83-4495-BE8F-0F80F4E991F9}"/>
              </a:ext>
            </a:extLst>
          </p:cNvPr>
          <p:cNvSpPr>
            <a:spLocks noGrp="1"/>
          </p:cNvSpPr>
          <p:nvPr>
            <p:ph type="dt" sz="half" idx="10"/>
          </p:nvPr>
        </p:nvSpPr>
        <p:spPr/>
        <p:txBody>
          <a:bodyPr/>
          <a:lstStyle/>
          <a:p>
            <a:fld id="{52BFB0C1-E288-4BEF-A3AE-B1276469667D}" type="datetimeFigureOut">
              <a:rPr lang="zh-CN" altLang="en-US" smtClean="0"/>
              <a:t>2022/12/15</a:t>
            </a:fld>
            <a:endParaRPr lang="zh-CN" altLang="en-US"/>
          </a:p>
        </p:txBody>
      </p:sp>
      <p:sp>
        <p:nvSpPr>
          <p:cNvPr id="3" name="页脚占位符 2">
            <a:extLst>
              <a:ext uri="{FF2B5EF4-FFF2-40B4-BE49-F238E27FC236}">
                <a16:creationId xmlns:a16="http://schemas.microsoft.com/office/drawing/2014/main" id="{08393634-5390-4F98-917F-9E09AEF90B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F5716E8-D0CC-4CAB-A865-26299319B4AE}"/>
              </a:ext>
            </a:extLst>
          </p:cNvPr>
          <p:cNvSpPr>
            <a:spLocks noGrp="1"/>
          </p:cNvSpPr>
          <p:nvPr>
            <p:ph type="sldNum" sz="quarter" idx="12"/>
          </p:nvPr>
        </p:nvSpPr>
        <p:spPr/>
        <p:txBody>
          <a:bodyPr/>
          <a:lstStyle/>
          <a:p>
            <a:fld id="{14276A86-3957-4CD8-9AD1-4928DBEB56E0}" type="slidenum">
              <a:rPr lang="zh-CN" altLang="en-US" smtClean="0"/>
              <a:t>‹#›</a:t>
            </a:fld>
            <a:endParaRPr lang="zh-CN" altLang="en-US"/>
          </a:p>
        </p:txBody>
      </p:sp>
    </p:spTree>
    <p:extLst>
      <p:ext uri="{BB962C8B-B14F-4D97-AF65-F5344CB8AC3E}">
        <p14:creationId xmlns:p14="http://schemas.microsoft.com/office/powerpoint/2010/main" val="224831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988E4-1153-465B-AAD4-A49472D9138E}"/>
              </a:ext>
            </a:extLst>
          </p:cNvPr>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Text Placeholder 2">
            <a:extLst>
              <a:ext uri="{FF2B5EF4-FFF2-40B4-BE49-F238E27FC236}">
                <a16:creationId xmlns:a16="http://schemas.microsoft.com/office/drawing/2014/main" id="{C2D3833C-9640-435A-B7D6-6C48517893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Click to edit Master text styles</a:t>
            </a:r>
          </a:p>
        </p:txBody>
      </p:sp>
      <p:sp>
        <p:nvSpPr>
          <p:cNvPr id="4" name="Date Placeholder 3">
            <a:extLst>
              <a:ext uri="{FF2B5EF4-FFF2-40B4-BE49-F238E27FC236}">
                <a16:creationId xmlns:a16="http://schemas.microsoft.com/office/drawing/2014/main" id="{866D19FC-D50D-4E53-A763-9A495C416338}"/>
              </a:ext>
            </a:extLst>
          </p:cNvPr>
          <p:cNvSpPr>
            <a:spLocks noGrp="1"/>
          </p:cNvSpPr>
          <p:nvPr>
            <p:ph type="dt" sz="half" idx="10"/>
          </p:nvPr>
        </p:nvSpPr>
        <p:spPr/>
        <p:txBody>
          <a:bodyPr/>
          <a:lstStyle/>
          <a:p>
            <a:fld id="{4A1CE464-A8F9-4833-B715-3FD1AFEB4B57}" type="datetimeFigureOut">
              <a:rPr lang="zh-CN" altLang="en-US" smtClean="0"/>
              <a:t>2022/12/15</a:t>
            </a:fld>
            <a:endParaRPr lang="zh-CN" altLang="en-US"/>
          </a:p>
        </p:txBody>
      </p:sp>
      <p:sp>
        <p:nvSpPr>
          <p:cNvPr id="5" name="Footer Placeholder 4">
            <a:extLst>
              <a:ext uri="{FF2B5EF4-FFF2-40B4-BE49-F238E27FC236}">
                <a16:creationId xmlns:a16="http://schemas.microsoft.com/office/drawing/2014/main" id="{4A9763BA-207B-4969-A4F9-D2231D29FA91}"/>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B1B0C267-A2BB-4B88-AA51-372FB6ED4252}"/>
              </a:ext>
            </a:extLst>
          </p:cNvPr>
          <p:cNvSpPr>
            <a:spLocks noGrp="1"/>
          </p:cNvSpPr>
          <p:nvPr>
            <p:ph type="sldNum" sz="quarter" idx="12"/>
          </p:nvPr>
        </p:nvSpPr>
        <p:spPr/>
        <p:txBody>
          <a:bodyPr/>
          <a:lstStyle/>
          <a:p>
            <a:fld id="{BE1602A0-1801-4B2B-8AEF-17D73A91337B}" type="slidenum">
              <a:rPr lang="zh-CN" altLang="en-US" smtClean="0"/>
              <a:t>‹#›</a:t>
            </a:fld>
            <a:endParaRPr lang="zh-CN" altLang="en-US"/>
          </a:p>
        </p:txBody>
      </p:sp>
    </p:spTree>
    <p:extLst>
      <p:ext uri="{BB962C8B-B14F-4D97-AF65-F5344CB8AC3E}">
        <p14:creationId xmlns:p14="http://schemas.microsoft.com/office/powerpoint/2010/main" val="12117774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5E5D25-AB48-455E-999F-7331DD4A7B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0D0F4F9-47F2-4C3A-B954-56995A1AE8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78E75AF-8538-4599-8225-D8DCED527E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0D91973-F02B-4B54-AB83-F2B1B64A1076}"/>
              </a:ext>
            </a:extLst>
          </p:cNvPr>
          <p:cNvSpPr>
            <a:spLocks noGrp="1"/>
          </p:cNvSpPr>
          <p:nvPr>
            <p:ph type="dt" sz="half" idx="10"/>
          </p:nvPr>
        </p:nvSpPr>
        <p:spPr/>
        <p:txBody>
          <a:bodyPr/>
          <a:lstStyle/>
          <a:p>
            <a:fld id="{52BFB0C1-E288-4BEF-A3AE-B1276469667D}" type="datetimeFigureOut">
              <a:rPr lang="zh-CN" altLang="en-US" smtClean="0"/>
              <a:t>2022/12/15</a:t>
            </a:fld>
            <a:endParaRPr lang="zh-CN" altLang="en-US"/>
          </a:p>
        </p:txBody>
      </p:sp>
      <p:sp>
        <p:nvSpPr>
          <p:cNvPr id="6" name="页脚占位符 5">
            <a:extLst>
              <a:ext uri="{FF2B5EF4-FFF2-40B4-BE49-F238E27FC236}">
                <a16:creationId xmlns:a16="http://schemas.microsoft.com/office/drawing/2014/main" id="{68E23E7D-7B82-44EC-BD7C-F6B5D8442A0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E1531A-5B49-4752-96E2-4E1C7558F6E4}"/>
              </a:ext>
            </a:extLst>
          </p:cNvPr>
          <p:cNvSpPr>
            <a:spLocks noGrp="1"/>
          </p:cNvSpPr>
          <p:nvPr>
            <p:ph type="sldNum" sz="quarter" idx="12"/>
          </p:nvPr>
        </p:nvSpPr>
        <p:spPr/>
        <p:txBody>
          <a:bodyPr/>
          <a:lstStyle/>
          <a:p>
            <a:fld id="{14276A86-3957-4CD8-9AD1-4928DBEB56E0}" type="slidenum">
              <a:rPr lang="zh-CN" altLang="en-US" smtClean="0"/>
              <a:t>‹#›</a:t>
            </a:fld>
            <a:endParaRPr lang="zh-CN" altLang="en-US"/>
          </a:p>
        </p:txBody>
      </p:sp>
    </p:spTree>
    <p:extLst>
      <p:ext uri="{BB962C8B-B14F-4D97-AF65-F5344CB8AC3E}">
        <p14:creationId xmlns:p14="http://schemas.microsoft.com/office/powerpoint/2010/main" val="29586280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F5AA59-34AD-458D-9702-703944594A7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ADC8D-AD4E-4EB7-9FD9-8A7961E51D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B97547-889B-4DD5-A5E7-E9FFEA7287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D57C6A7-0D78-4B0E-8D57-0968E8FF356D}"/>
              </a:ext>
            </a:extLst>
          </p:cNvPr>
          <p:cNvSpPr>
            <a:spLocks noGrp="1"/>
          </p:cNvSpPr>
          <p:nvPr>
            <p:ph type="dt" sz="half" idx="10"/>
          </p:nvPr>
        </p:nvSpPr>
        <p:spPr/>
        <p:txBody>
          <a:bodyPr/>
          <a:lstStyle/>
          <a:p>
            <a:fld id="{52BFB0C1-E288-4BEF-A3AE-B1276469667D}" type="datetimeFigureOut">
              <a:rPr lang="zh-CN" altLang="en-US" smtClean="0"/>
              <a:t>2022/12/15</a:t>
            </a:fld>
            <a:endParaRPr lang="zh-CN" altLang="en-US"/>
          </a:p>
        </p:txBody>
      </p:sp>
      <p:sp>
        <p:nvSpPr>
          <p:cNvPr id="6" name="页脚占位符 5">
            <a:extLst>
              <a:ext uri="{FF2B5EF4-FFF2-40B4-BE49-F238E27FC236}">
                <a16:creationId xmlns:a16="http://schemas.microsoft.com/office/drawing/2014/main" id="{E131A819-3C1F-4162-B077-AD8C9D59679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96A5B31-C1D0-4DB9-BD69-0FAEC0D532B4}"/>
              </a:ext>
            </a:extLst>
          </p:cNvPr>
          <p:cNvSpPr>
            <a:spLocks noGrp="1"/>
          </p:cNvSpPr>
          <p:nvPr>
            <p:ph type="sldNum" sz="quarter" idx="12"/>
          </p:nvPr>
        </p:nvSpPr>
        <p:spPr/>
        <p:txBody>
          <a:bodyPr/>
          <a:lstStyle/>
          <a:p>
            <a:fld id="{14276A86-3957-4CD8-9AD1-4928DBEB56E0}" type="slidenum">
              <a:rPr lang="zh-CN" altLang="en-US" smtClean="0"/>
              <a:t>‹#›</a:t>
            </a:fld>
            <a:endParaRPr lang="zh-CN" altLang="en-US"/>
          </a:p>
        </p:txBody>
      </p:sp>
    </p:spTree>
    <p:extLst>
      <p:ext uri="{BB962C8B-B14F-4D97-AF65-F5344CB8AC3E}">
        <p14:creationId xmlns:p14="http://schemas.microsoft.com/office/powerpoint/2010/main" val="19244497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385E23-AEF6-4466-A59F-7DAE2601472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3C20190-CBE3-49C0-909B-26DB05A7A80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174F1BA-1AAC-47D0-997B-C4BA9B7D7C52}"/>
              </a:ext>
            </a:extLst>
          </p:cNvPr>
          <p:cNvSpPr>
            <a:spLocks noGrp="1"/>
          </p:cNvSpPr>
          <p:nvPr>
            <p:ph type="dt" sz="half" idx="10"/>
          </p:nvPr>
        </p:nvSpPr>
        <p:spPr/>
        <p:txBody>
          <a:bodyPr/>
          <a:lstStyle/>
          <a:p>
            <a:fld id="{52BFB0C1-E288-4BEF-A3AE-B1276469667D}" type="datetimeFigureOut">
              <a:rPr lang="zh-CN" altLang="en-US" smtClean="0"/>
              <a:t>2022/12/15</a:t>
            </a:fld>
            <a:endParaRPr lang="zh-CN" altLang="en-US"/>
          </a:p>
        </p:txBody>
      </p:sp>
      <p:sp>
        <p:nvSpPr>
          <p:cNvPr id="5" name="页脚占位符 4">
            <a:extLst>
              <a:ext uri="{FF2B5EF4-FFF2-40B4-BE49-F238E27FC236}">
                <a16:creationId xmlns:a16="http://schemas.microsoft.com/office/drawing/2014/main" id="{EE9D319B-32B9-464A-BF52-88C288EE26E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DE6C2FC-4B41-4D05-9624-FB024CB29A0F}"/>
              </a:ext>
            </a:extLst>
          </p:cNvPr>
          <p:cNvSpPr>
            <a:spLocks noGrp="1"/>
          </p:cNvSpPr>
          <p:nvPr>
            <p:ph type="sldNum" sz="quarter" idx="12"/>
          </p:nvPr>
        </p:nvSpPr>
        <p:spPr/>
        <p:txBody>
          <a:bodyPr/>
          <a:lstStyle/>
          <a:p>
            <a:fld id="{14276A86-3957-4CD8-9AD1-4928DBEB56E0}" type="slidenum">
              <a:rPr lang="zh-CN" altLang="en-US" smtClean="0"/>
              <a:t>‹#›</a:t>
            </a:fld>
            <a:endParaRPr lang="zh-CN" altLang="en-US"/>
          </a:p>
        </p:txBody>
      </p:sp>
    </p:spTree>
    <p:extLst>
      <p:ext uri="{BB962C8B-B14F-4D97-AF65-F5344CB8AC3E}">
        <p14:creationId xmlns:p14="http://schemas.microsoft.com/office/powerpoint/2010/main" val="28939266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7DF71EA-72D9-4A64-B785-2C78B6784D6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A3D8DF-E14D-4369-B20C-2E5338506DE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F43A1AE-5D33-4ADB-B01D-DF5928C839E0}"/>
              </a:ext>
            </a:extLst>
          </p:cNvPr>
          <p:cNvSpPr>
            <a:spLocks noGrp="1"/>
          </p:cNvSpPr>
          <p:nvPr>
            <p:ph type="dt" sz="half" idx="10"/>
          </p:nvPr>
        </p:nvSpPr>
        <p:spPr/>
        <p:txBody>
          <a:bodyPr/>
          <a:lstStyle/>
          <a:p>
            <a:fld id="{52BFB0C1-E288-4BEF-A3AE-B1276469667D}" type="datetimeFigureOut">
              <a:rPr lang="zh-CN" altLang="en-US" smtClean="0"/>
              <a:t>2022/12/15</a:t>
            </a:fld>
            <a:endParaRPr lang="zh-CN" altLang="en-US"/>
          </a:p>
        </p:txBody>
      </p:sp>
      <p:sp>
        <p:nvSpPr>
          <p:cNvPr id="5" name="页脚占位符 4">
            <a:extLst>
              <a:ext uri="{FF2B5EF4-FFF2-40B4-BE49-F238E27FC236}">
                <a16:creationId xmlns:a16="http://schemas.microsoft.com/office/drawing/2014/main" id="{D5ECE9D3-3FC1-4234-A419-F6F11BF8EB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9CE5A6D-9B3E-40EC-B99B-6F2794AFD2E8}"/>
              </a:ext>
            </a:extLst>
          </p:cNvPr>
          <p:cNvSpPr>
            <a:spLocks noGrp="1"/>
          </p:cNvSpPr>
          <p:nvPr>
            <p:ph type="sldNum" sz="quarter" idx="12"/>
          </p:nvPr>
        </p:nvSpPr>
        <p:spPr/>
        <p:txBody>
          <a:bodyPr/>
          <a:lstStyle/>
          <a:p>
            <a:fld id="{14276A86-3957-4CD8-9AD1-4928DBEB56E0}" type="slidenum">
              <a:rPr lang="zh-CN" altLang="en-US" smtClean="0"/>
              <a:t>‹#›</a:t>
            </a:fld>
            <a:endParaRPr lang="zh-CN" altLang="en-US"/>
          </a:p>
        </p:txBody>
      </p:sp>
    </p:spTree>
    <p:extLst>
      <p:ext uri="{BB962C8B-B14F-4D97-AF65-F5344CB8AC3E}">
        <p14:creationId xmlns:p14="http://schemas.microsoft.com/office/powerpoint/2010/main" val="552344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590DD-A9E3-424B-88EE-8DCAA317F5A8}"/>
              </a:ext>
            </a:extLst>
          </p:cNvPr>
          <p:cNvSpPr>
            <a:spLocks noGrp="1"/>
          </p:cNvSpPr>
          <p:nvPr>
            <p:ph type="title"/>
          </p:nvPr>
        </p:nvSpPr>
        <p:spPr/>
        <p:txBody>
          <a:bodyPr/>
          <a:lstStyle/>
          <a:p>
            <a:r>
              <a:rPr lang="en-US" altLang="zh-CN"/>
              <a:t>Click to edit Master title style</a:t>
            </a:r>
            <a:endParaRPr lang="zh-CN" altLang="en-US"/>
          </a:p>
        </p:txBody>
      </p:sp>
      <p:sp>
        <p:nvSpPr>
          <p:cNvPr id="3" name="Content Placeholder 2">
            <a:extLst>
              <a:ext uri="{FF2B5EF4-FFF2-40B4-BE49-F238E27FC236}">
                <a16:creationId xmlns:a16="http://schemas.microsoft.com/office/drawing/2014/main" id="{0CED41B0-C23E-4C59-BE06-3AD7FB7C3913}"/>
              </a:ext>
            </a:extLst>
          </p:cNvPr>
          <p:cNvSpPr>
            <a:spLocks noGrp="1"/>
          </p:cNvSpPr>
          <p:nvPr>
            <p:ph sz="half" idx="1"/>
          </p:nvPr>
        </p:nvSpPr>
        <p:spPr>
          <a:xfrm>
            <a:off x="838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Content Placeholder 3">
            <a:extLst>
              <a:ext uri="{FF2B5EF4-FFF2-40B4-BE49-F238E27FC236}">
                <a16:creationId xmlns:a16="http://schemas.microsoft.com/office/drawing/2014/main" id="{92512047-3CF4-4853-A1CA-030E22F9A930}"/>
              </a:ext>
            </a:extLst>
          </p:cNvPr>
          <p:cNvSpPr>
            <a:spLocks noGrp="1"/>
          </p:cNvSpPr>
          <p:nvPr>
            <p:ph sz="half" idx="2"/>
          </p:nvPr>
        </p:nvSpPr>
        <p:spPr>
          <a:xfrm>
            <a:off x="6172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Date Placeholder 4">
            <a:extLst>
              <a:ext uri="{FF2B5EF4-FFF2-40B4-BE49-F238E27FC236}">
                <a16:creationId xmlns:a16="http://schemas.microsoft.com/office/drawing/2014/main" id="{81950E6F-E6AD-4F48-8638-6C13974B3803}"/>
              </a:ext>
            </a:extLst>
          </p:cNvPr>
          <p:cNvSpPr>
            <a:spLocks noGrp="1"/>
          </p:cNvSpPr>
          <p:nvPr>
            <p:ph type="dt" sz="half" idx="10"/>
          </p:nvPr>
        </p:nvSpPr>
        <p:spPr/>
        <p:txBody>
          <a:bodyPr/>
          <a:lstStyle/>
          <a:p>
            <a:fld id="{4A1CE464-A8F9-4833-B715-3FD1AFEB4B57}" type="datetimeFigureOut">
              <a:rPr lang="zh-CN" altLang="en-US" smtClean="0"/>
              <a:t>2022/12/15</a:t>
            </a:fld>
            <a:endParaRPr lang="zh-CN" altLang="en-US"/>
          </a:p>
        </p:txBody>
      </p:sp>
      <p:sp>
        <p:nvSpPr>
          <p:cNvPr id="6" name="Footer Placeholder 5">
            <a:extLst>
              <a:ext uri="{FF2B5EF4-FFF2-40B4-BE49-F238E27FC236}">
                <a16:creationId xmlns:a16="http://schemas.microsoft.com/office/drawing/2014/main" id="{BB01E69D-94CF-473B-BB6A-3FEDF6A94BBA}"/>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id="{D2B4A4D2-A86B-4D55-B2A2-BDF3867303F6}"/>
              </a:ext>
            </a:extLst>
          </p:cNvPr>
          <p:cNvSpPr>
            <a:spLocks noGrp="1"/>
          </p:cNvSpPr>
          <p:nvPr>
            <p:ph type="sldNum" sz="quarter" idx="12"/>
          </p:nvPr>
        </p:nvSpPr>
        <p:spPr/>
        <p:txBody>
          <a:bodyPr/>
          <a:lstStyle/>
          <a:p>
            <a:fld id="{BE1602A0-1801-4B2B-8AEF-17D73A91337B}" type="slidenum">
              <a:rPr lang="zh-CN" altLang="en-US" smtClean="0"/>
              <a:t>‹#›</a:t>
            </a:fld>
            <a:endParaRPr lang="zh-CN" altLang="en-US"/>
          </a:p>
        </p:txBody>
      </p:sp>
    </p:spTree>
    <p:extLst>
      <p:ext uri="{BB962C8B-B14F-4D97-AF65-F5344CB8AC3E}">
        <p14:creationId xmlns:p14="http://schemas.microsoft.com/office/powerpoint/2010/main" val="49664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74A82-D57F-4D91-9AC3-390CB0A2DE1B}"/>
              </a:ext>
            </a:extLst>
          </p:cNvPr>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Text Placeholder 2">
            <a:extLst>
              <a:ext uri="{FF2B5EF4-FFF2-40B4-BE49-F238E27FC236}">
                <a16:creationId xmlns:a16="http://schemas.microsoft.com/office/drawing/2014/main" id="{0E7F3A68-6B87-44FB-AF4F-1A2042CFD8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a:extLst>
              <a:ext uri="{FF2B5EF4-FFF2-40B4-BE49-F238E27FC236}">
                <a16:creationId xmlns:a16="http://schemas.microsoft.com/office/drawing/2014/main" id="{D6F91949-BD2C-4592-8F9A-5C078142206D}"/>
              </a:ext>
            </a:extLst>
          </p:cNvPr>
          <p:cNvSpPr>
            <a:spLocks noGrp="1"/>
          </p:cNvSpPr>
          <p:nvPr>
            <p:ph sz="half" idx="2"/>
          </p:nvPr>
        </p:nvSpPr>
        <p:spPr>
          <a:xfrm>
            <a:off x="839788"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Text Placeholder 4">
            <a:extLst>
              <a:ext uri="{FF2B5EF4-FFF2-40B4-BE49-F238E27FC236}">
                <a16:creationId xmlns:a16="http://schemas.microsoft.com/office/drawing/2014/main" id="{D75640E7-15FF-4C18-A5CE-0EEA4F23B6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a:extLst>
              <a:ext uri="{FF2B5EF4-FFF2-40B4-BE49-F238E27FC236}">
                <a16:creationId xmlns:a16="http://schemas.microsoft.com/office/drawing/2014/main" id="{CB312921-EE2D-4417-A4BB-9648FE2BD7A3}"/>
              </a:ext>
            </a:extLst>
          </p:cNvPr>
          <p:cNvSpPr>
            <a:spLocks noGrp="1"/>
          </p:cNvSpPr>
          <p:nvPr>
            <p:ph sz="quarter" idx="4"/>
          </p:nvPr>
        </p:nvSpPr>
        <p:spPr>
          <a:xfrm>
            <a:off x="617220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Date Placeholder 6">
            <a:extLst>
              <a:ext uri="{FF2B5EF4-FFF2-40B4-BE49-F238E27FC236}">
                <a16:creationId xmlns:a16="http://schemas.microsoft.com/office/drawing/2014/main" id="{7517146B-A3B1-46D2-BE8F-C5DD39529BE6}"/>
              </a:ext>
            </a:extLst>
          </p:cNvPr>
          <p:cNvSpPr>
            <a:spLocks noGrp="1"/>
          </p:cNvSpPr>
          <p:nvPr>
            <p:ph type="dt" sz="half" idx="10"/>
          </p:nvPr>
        </p:nvSpPr>
        <p:spPr/>
        <p:txBody>
          <a:bodyPr/>
          <a:lstStyle/>
          <a:p>
            <a:fld id="{4A1CE464-A8F9-4833-B715-3FD1AFEB4B57}" type="datetimeFigureOut">
              <a:rPr lang="zh-CN" altLang="en-US" smtClean="0"/>
              <a:t>2022/12/15</a:t>
            </a:fld>
            <a:endParaRPr lang="zh-CN" altLang="en-US"/>
          </a:p>
        </p:txBody>
      </p:sp>
      <p:sp>
        <p:nvSpPr>
          <p:cNvPr id="8" name="Footer Placeholder 7">
            <a:extLst>
              <a:ext uri="{FF2B5EF4-FFF2-40B4-BE49-F238E27FC236}">
                <a16:creationId xmlns:a16="http://schemas.microsoft.com/office/drawing/2014/main" id="{16E6869A-DAD7-4A7C-9067-08C0F4A552F9}"/>
              </a:ext>
            </a:extLst>
          </p:cNvPr>
          <p:cNvSpPr>
            <a:spLocks noGrp="1"/>
          </p:cNvSpPr>
          <p:nvPr>
            <p:ph type="ftr" sz="quarter" idx="11"/>
          </p:nvPr>
        </p:nvSpPr>
        <p:spPr/>
        <p:txBody>
          <a:bodyPr/>
          <a:lstStyle/>
          <a:p>
            <a:endParaRPr lang="zh-CN" altLang="en-US"/>
          </a:p>
        </p:txBody>
      </p:sp>
      <p:sp>
        <p:nvSpPr>
          <p:cNvPr id="9" name="Slide Number Placeholder 8">
            <a:extLst>
              <a:ext uri="{FF2B5EF4-FFF2-40B4-BE49-F238E27FC236}">
                <a16:creationId xmlns:a16="http://schemas.microsoft.com/office/drawing/2014/main" id="{29670EA1-D901-4BED-8B66-741B3993E680}"/>
              </a:ext>
            </a:extLst>
          </p:cNvPr>
          <p:cNvSpPr>
            <a:spLocks noGrp="1"/>
          </p:cNvSpPr>
          <p:nvPr>
            <p:ph type="sldNum" sz="quarter" idx="12"/>
          </p:nvPr>
        </p:nvSpPr>
        <p:spPr/>
        <p:txBody>
          <a:bodyPr/>
          <a:lstStyle/>
          <a:p>
            <a:fld id="{BE1602A0-1801-4B2B-8AEF-17D73A91337B}" type="slidenum">
              <a:rPr lang="zh-CN" altLang="en-US" smtClean="0"/>
              <a:t>‹#›</a:t>
            </a:fld>
            <a:endParaRPr lang="zh-CN" altLang="en-US"/>
          </a:p>
        </p:txBody>
      </p:sp>
    </p:spTree>
    <p:extLst>
      <p:ext uri="{BB962C8B-B14F-4D97-AF65-F5344CB8AC3E}">
        <p14:creationId xmlns:p14="http://schemas.microsoft.com/office/powerpoint/2010/main" val="3306775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E81CB-4E37-4839-96A4-4292FD3FDE70}"/>
              </a:ext>
            </a:extLst>
          </p:cNvPr>
          <p:cNvSpPr>
            <a:spLocks noGrp="1"/>
          </p:cNvSpPr>
          <p:nvPr>
            <p:ph type="title"/>
          </p:nvPr>
        </p:nvSpPr>
        <p:spPr/>
        <p:txBody>
          <a:bodyPr/>
          <a:lstStyle/>
          <a:p>
            <a:r>
              <a:rPr lang="en-US" altLang="zh-CN"/>
              <a:t>Click to edit Master title style</a:t>
            </a:r>
            <a:endParaRPr lang="zh-CN" altLang="en-US"/>
          </a:p>
        </p:txBody>
      </p:sp>
      <p:sp>
        <p:nvSpPr>
          <p:cNvPr id="3" name="Date Placeholder 2">
            <a:extLst>
              <a:ext uri="{FF2B5EF4-FFF2-40B4-BE49-F238E27FC236}">
                <a16:creationId xmlns:a16="http://schemas.microsoft.com/office/drawing/2014/main" id="{58A3F9DC-6099-4844-ADEC-D0AC2C01B2D9}"/>
              </a:ext>
            </a:extLst>
          </p:cNvPr>
          <p:cNvSpPr>
            <a:spLocks noGrp="1"/>
          </p:cNvSpPr>
          <p:nvPr>
            <p:ph type="dt" sz="half" idx="10"/>
          </p:nvPr>
        </p:nvSpPr>
        <p:spPr/>
        <p:txBody>
          <a:bodyPr/>
          <a:lstStyle/>
          <a:p>
            <a:fld id="{4A1CE464-A8F9-4833-B715-3FD1AFEB4B57}" type="datetimeFigureOut">
              <a:rPr lang="zh-CN" altLang="en-US" smtClean="0"/>
              <a:t>2022/12/15</a:t>
            </a:fld>
            <a:endParaRPr lang="zh-CN" altLang="en-US"/>
          </a:p>
        </p:txBody>
      </p:sp>
      <p:sp>
        <p:nvSpPr>
          <p:cNvPr id="4" name="Footer Placeholder 3">
            <a:extLst>
              <a:ext uri="{FF2B5EF4-FFF2-40B4-BE49-F238E27FC236}">
                <a16:creationId xmlns:a16="http://schemas.microsoft.com/office/drawing/2014/main" id="{9F528E1F-268C-449D-B104-B5F25D772D7E}"/>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a16="http://schemas.microsoft.com/office/drawing/2014/main" id="{4E14E050-7978-4388-A1C9-1827E53BA8C9}"/>
              </a:ext>
            </a:extLst>
          </p:cNvPr>
          <p:cNvSpPr>
            <a:spLocks noGrp="1"/>
          </p:cNvSpPr>
          <p:nvPr>
            <p:ph type="sldNum" sz="quarter" idx="12"/>
          </p:nvPr>
        </p:nvSpPr>
        <p:spPr/>
        <p:txBody>
          <a:bodyPr/>
          <a:lstStyle/>
          <a:p>
            <a:fld id="{BE1602A0-1801-4B2B-8AEF-17D73A91337B}" type="slidenum">
              <a:rPr lang="zh-CN" altLang="en-US" smtClean="0"/>
              <a:t>‹#›</a:t>
            </a:fld>
            <a:endParaRPr lang="zh-CN" altLang="en-US"/>
          </a:p>
        </p:txBody>
      </p:sp>
    </p:spTree>
    <p:extLst>
      <p:ext uri="{BB962C8B-B14F-4D97-AF65-F5344CB8AC3E}">
        <p14:creationId xmlns:p14="http://schemas.microsoft.com/office/powerpoint/2010/main" val="1213393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8AD83F-9FDA-40A9-B46C-5228D9497156}"/>
              </a:ext>
            </a:extLst>
          </p:cNvPr>
          <p:cNvSpPr>
            <a:spLocks noGrp="1"/>
          </p:cNvSpPr>
          <p:nvPr>
            <p:ph type="dt" sz="half" idx="10"/>
          </p:nvPr>
        </p:nvSpPr>
        <p:spPr/>
        <p:txBody>
          <a:bodyPr/>
          <a:lstStyle/>
          <a:p>
            <a:fld id="{4A1CE464-A8F9-4833-B715-3FD1AFEB4B57}" type="datetimeFigureOut">
              <a:rPr lang="zh-CN" altLang="en-US" smtClean="0"/>
              <a:t>2022/12/15</a:t>
            </a:fld>
            <a:endParaRPr lang="zh-CN" altLang="en-US"/>
          </a:p>
        </p:txBody>
      </p:sp>
      <p:sp>
        <p:nvSpPr>
          <p:cNvPr id="3" name="Footer Placeholder 2">
            <a:extLst>
              <a:ext uri="{FF2B5EF4-FFF2-40B4-BE49-F238E27FC236}">
                <a16:creationId xmlns:a16="http://schemas.microsoft.com/office/drawing/2014/main" id="{DA6C6D6A-0B6F-4289-890C-EB381514E987}"/>
              </a:ext>
            </a:extLst>
          </p:cNvPr>
          <p:cNvSpPr>
            <a:spLocks noGrp="1"/>
          </p:cNvSpPr>
          <p:nvPr>
            <p:ph type="ftr" sz="quarter" idx="11"/>
          </p:nvPr>
        </p:nvSpPr>
        <p:spPr/>
        <p:txBody>
          <a:bodyPr/>
          <a:lstStyle/>
          <a:p>
            <a:endParaRPr lang="zh-CN" altLang="en-US"/>
          </a:p>
        </p:txBody>
      </p:sp>
      <p:sp>
        <p:nvSpPr>
          <p:cNvPr id="4" name="Slide Number Placeholder 3">
            <a:extLst>
              <a:ext uri="{FF2B5EF4-FFF2-40B4-BE49-F238E27FC236}">
                <a16:creationId xmlns:a16="http://schemas.microsoft.com/office/drawing/2014/main" id="{1E24873D-A1C5-435A-B893-6D99668A2C8F}"/>
              </a:ext>
            </a:extLst>
          </p:cNvPr>
          <p:cNvSpPr>
            <a:spLocks noGrp="1"/>
          </p:cNvSpPr>
          <p:nvPr>
            <p:ph type="sldNum" sz="quarter" idx="12"/>
          </p:nvPr>
        </p:nvSpPr>
        <p:spPr/>
        <p:txBody>
          <a:bodyPr/>
          <a:lstStyle/>
          <a:p>
            <a:fld id="{BE1602A0-1801-4B2B-8AEF-17D73A91337B}" type="slidenum">
              <a:rPr lang="zh-CN" altLang="en-US" smtClean="0"/>
              <a:t>‹#›</a:t>
            </a:fld>
            <a:endParaRPr lang="zh-CN" altLang="en-US"/>
          </a:p>
        </p:txBody>
      </p:sp>
    </p:spTree>
    <p:extLst>
      <p:ext uri="{BB962C8B-B14F-4D97-AF65-F5344CB8AC3E}">
        <p14:creationId xmlns:p14="http://schemas.microsoft.com/office/powerpoint/2010/main" val="3050556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FFA7C-F51A-4596-A7E6-F43C1D15F6A7}"/>
              </a:ext>
            </a:extLst>
          </p:cNvPr>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Content Placeholder 2">
            <a:extLst>
              <a:ext uri="{FF2B5EF4-FFF2-40B4-BE49-F238E27FC236}">
                <a16:creationId xmlns:a16="http://schemas.microsoft.com/office/drawing/2014/main" id="{1BE439B0-2558-49B9-A8F5-DB9BF46B13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Text Placeholder 3">
            <a:extLst>
              <a:ext uri="{FF2B5EF4-FFF2-40B4-BE49-F238E27FC236}">
                <a16:creationId xmlns:a16="http://schemas.microsoft.com/office/drawing/2014/main" id="{3D023169-F9C2-46FF-9FCD-71EA9136DA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Date Placeholder 4">
            <a:extLst>
              <a:ext uri="{FF2B5EF4-FFF2-40B4-BE49-F238E27FC236}">
                <a16:creationId xmlns:a16="http://schemas.microsoft.com/office/drawing/2014/main" id="{5D2D3DC4-6BFC-4093-ABD7-0465F4CDD9C1}"/>
              </a:ext>
            </a:extLst>
          </p:cNvPr>
          <p:cNvSpPr>
            <a:spLocks noGrp="1"/>
          </p:cNvSpPr>
          <p:nvPr>
            <p:ph type="dt" sz="half" idx="10"/>
          </p:nvPr>
        </p:nvSpPr>
        <p:spPr/>
        <p:txBody>
          <a:bodyPr/>
          <a:lstStyle/>
          <a:p>
            <a:fld id="{4A1CE464-A8F9-4833-B715-3FD1AFEB4B57}" type="datetimeFigureOut">
              <a:rPr lang="zh-CN" altLang="en-US" smtClean="0"/>
              <a:t>2022/12/15</a:t>
            </a:fld>
            <a:endParaRPr lang="zh-CN" altLang="en-US"/>
          </a:p>
        </p:txBody>
      </p:sp>
      <p:sp>
        <p:nvSpPr>
          <p:cNvPr id="6" name="Footer Placeholder 5">
            <a:extLst>
              <a:ext uri="{FF2B5EF4-FFF2-40B4-BE49-F238E27FC236}">
                <a16:creationId xmlns:a16="http://schemas.microsoft.com/office/drawing/2014/main" id="{9F61BBEE-57CC-4E50-A452-1C594F127601}"/>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id="{A69BC198-D0A9-40CB-98A3-33CA169E967B}"/>
              </a:ext>
            </a:extLst>
          </p:cNvPr>
          <p:cNvSpPr>
            <a:spLocks noGrp="1"/>
          </p:cNvSpPr>
          <p:nvPr>
            <p:ph type="sldNum" sz="quarter" idx="12"/>
          </p:nvPr>
        </p:nvSpPr>
        <p:spPr/>
        <p:txBody>
          <a:bodyPr/>
          <a:lstStyle/>
          <a:p>
            <a:fld id="{BE1602A0-1801-4B2B-8AEF-17D73A91337B}" type="slidenum">
              <a:rPr lang="zh-CN" altLang="en-US" smtClean="0"/>
              <a:t>‹#›</a:t>
            </a:fld>
            <a:endParaRPr lang="zh-CN" altLang="en-US"/>
          </a:p>
        </p:txBody>
      </p:sp>
    </p:spTree>
    <p:extLst>
      <p:ext uri="{BB962C8B-B14F-4D97-AF65-F5344CB8AC3E}">
        <p14:creationId xmlns:p14="http://schemas.microsoft.com/office/powerpoint/2010/main" val="1183575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F4ADE-BED8-4785-8988-C7BE78A35FF1}"/>
              </a:ext>
            </a:extLst>
          </p:cNvPr>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Picture Placeholder 2">
            <a:extLst>
              <a:ext uri="{FF2B5EF4-FFF2-40B4-BE49-F238E27FC236}">
                <a16:creationId xmlns:a16="http://schemas.microsoft.com/office/drawing/2014/main" id="{2D371235-611E-4080-B6AF-26982ECC00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Text Placeholder 3">
            <a:extLst>
              <a:ext uri="{FF2B5EF4-FFF2-40B4-BE49-F238E27FC236}">
                <a16:creationId xmlns:a16="http://schemas.microsoft.com/office/drawing/2014/main" id="{2BE0A98B-9EFA-406C-853D-4116BB1A2B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Date Placeholder 4">
            <a:extLst>
              <a:ext uri="{FF2B5EF4-FFF2-40B4-BE49-F238E27FC236}">
                <a16:creationId xmlns:a16="http://schemas.microsoft.com/office/drawing/2014/main" id="{EE63CEAF-7971-4F5B-BA35-2245F2112578}"/>
              </a:ext>
            </a:extLst>
          </p:cNvPr>
          <p:cNvSpPr>
            <a:spLocks noGrp="1"/>
          </p:cNvSpPr>
          <p:nvPr>
            <p:ph type="dt" sz="half" idx="10"/>
          </p:nvPr>
        </p:nvSpPr>
        <p:spPr/>
        <p:txBody>
          <a:bodyPr/>
          <a:lstStyle/>
          <a:p>
            <a:fld id="{4A1CE464-A8F9-4833-B715-3FD1AFEB4B57}" type="datetimeFigureOut">
              <a:rPr lang="zh-CN" altLang="en-US" smtClean="0"/>
              <a:t>2022/12/15</a:t>
            </a:fld>
            <a:endParaRPr lang="zh-CN" altLang="en-US"/>
          </a:p>
        </p:txBody>
      </p:sp>
      <p:sp>
        <p:nvSpPr>
          <p:cNvPr id="6" name="Footer Placeholder 5">
            <a:extLst>
              <a:ext uri="{FF2B5EF4-FFF2-40B4-BE49-F238E27FC236}">
                <a16:creationId xmlns:a16="http://schemas.microsoft.com/office/drawing/2014/main" id="{3BE96088-2C08-4024-8AD1-D0A322EBBD16}"/>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id="{6B92728E-5C89-4AB0-B5BF-CC02BA3681A6}"/>
              </a:ext>
            </a:extLst>
          </p:cNvPr>
          <p:cNvSpPr>
            <a:spLocks noGrp="1"/>
          </p:cNvSpPr>
          <p:nvPr>
            <p:ph type="sldNum" sz="quarter" idx="12"/>
          </p:nvPr>
        </p:nvSpPr>
        <p:spPr/>
        <p:txBody>
          <a:bodyPr/>
          <a:lstStyle/>
          <a:p>
            <a:fld id="{BE1602A0-1801-4B2B-8AEF-17D73A91337B}" type="slidenum">
              <a:rPr lang="zh-CN" altLang="en-US" smtClean="0"/>
              <a:t>‹#›</a:t>
            </a:fld>
            <a:endParaRPr lang="zh-CN" altLang="en-US"/>
          </a:p>
        </p:txBody>
      </p:sp>
    </p:spTree>
    <p:extLst>
      <p:ext uri="{BB962C8B-B14F-4D97-AF65-F5344CB8AC3E}">
        <p14:creationId xmlns:p14="http://schemas.microsoft.com/office/powerpoint/2010/main" val="3304528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EB0486-1A16-4064-AF85-7C9F5F9E2E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ltLang="zh-CN"/>
              <a:t>Click to edit Master title style</a:t>
            </a:r>
            <a:endParaRPr lang="zh-CN" altLang="en-US"/>
          </a:p>
        </p:txBody>
      </p:sp>
      <p:sp>
        <p:nvSpPr>
          <p:cNvPr id="3" name="Text Placeholder 2">
            <a:extLst>
              <a:ext uri="{FF2B5EF4-FFF2-40B4-BE49-F238E27FC236}">
                <a16:creationId xmlns:a16="http://schemas.microsoft.com/office/drawing/2014/main" id="{613CA117-A005-451D-AF79-266F9D31B9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a:extLst>
              <a:ext uri="{FF2B5EF4-FFF2-40B4-BE49-F238E27FC236}">
                <a16:creationId xmlns:a16="http://schemas.microsoft.com/office/drawing/2014/main" id="{27F11F96-AEDC-42C2-91E7-BA9AAED4B9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1CE464-A8F9-4833-B715-3FD1AFEB4B57}" type="datetimeFigureOut">
              <a:rPr lang="zh-CN" altLang="en-US" smtClean="0"/>
              <a:t>2022/12/15</a:t>
            </a:fld>
            <a:endParaRPr lang="zh-CN" altLang="en-US"/>
          </a:p>
        </p:txBody>
      </p:sp>
      <p:sp>
        <p:nvSpPr>
          <p:cNvPr id="5" name="Footer Placeholder 4">
            <a:extLst>
              <a:ext uri="{FF2B5EF4-FFF2-40B4-BE49-F238E27FC236}">
                <a16:creationId xmlns:a16="http://schemas.microsoft.com/office/drawing/2014/main" id="{E7C7F7A3-8B8E-4697-82EA-F9ED72490D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a:extLst>
              <a:ext uri="{FF2B5EF4-FFF2-40B4-BE49-F238E27FC236}">
                <a16:creationId xmlns:a16="http://schemas.microsoft.com/office/drawing/2014/main" id="{ABF952D8-5B17-4077-A29C-4BF1F6091A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602A0-1801-4B2B-8AEF-17D73A91337B}" type="slidenum">
              <a:rPr lang="zh-CN" altLang="en-US" smtClean="0"/>
              <a:t>‹#›</a:t>
            </a:fld>
            <a:endParaRPr lang="zh-CN" altLang="en-US"/>
          </a:p>
        </p:txBody>
      </p:sp>
    </p:spTree>
    <p:extLst>
      <p:ext uri="{BB962C8B-B14F-4D97-AF65-F5344CB8AC3E}">
        <p14:creationId xmlns:p14="http://schemas.microsoft.com/office/powerpoint/2010/main" val="18125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63A1D1-A041-43D8-B2E8-A7F4D74181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DBDEC5-C5B6-447D-989E-885A898907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FD27C3-1726-4EA9-A638-4B12807086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DD0D2-896D-4BD7-A3C6-00E96634B9AF}" type="datetimeFigureOut">
              <a:rPr lang="en-US" smtClean="0"/>
              <a:t>12/15/2022</a:t>
            </a:fld>
            <a:endParaRPr lang="en-US"/>
          </a:p>
        </p:txBody>
      </p:sp>
      <p:sp>
        <p:nvSpPr>
          <p:cNvPr id="5" name="Footer Placeholder 4">
            <a:extLst>
              <a:ext uri="{FF2B5EF4-FFF2-40B4-BE49-F238E27FC236}">
                <a16:creationId xmlns:a16="http://schemas.microsoft.com/office/drawing/2014/main" id="{3E6A7053-B4C6-4F90-A230-DD64AE63F3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95AFA6-4C95-4CF3-BB09-C5983AC6C2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455B52-089C-4C2B-9D07-7A23F39E0B99}" type="slidenum">
              <a:rPr lang="en-US" smtClean="0"/>
              <a:t>‹#›</a:t>
            </a:fld>
            <a:endParaRPr lang="en-US"/>
          </a:p>
        </p:txBody>
      </p:sp>
    </p:spTree>
    <p:extLst>
      <p:ext uri="{BB962C8B-B14F-4D97-AF65-F5344CB8AC3E}">
        <p14:creationId xmlns:p14="http://schemas.microsoft.com/office/powerpoint/2010/main" val="11914341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9065FBB-43B0-4289-81E4-4E6D4CA14F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C19A86B-144B-446D-99FC-7946F4DF40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91120C-B4D9-4C09-BA9A-E022EB45B0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BFB0C1-E288-4BEF-A3AE-B1276469667D}" type="datetimeFigureOut">
              <a:rPr lang="zh-CN" altLang="en-US" smtClean="0"/>
              <a:t>2022/12/15</a:t>
            </a:fld>
            <a:endParaRPr lang="zh-CN" altLang="en-US"/>
          </a:p>
        </p:txBody>
      </p:sp>
      <p:sp>
        <p:nvSpPr>
          <p:cNvPr id="5" name="页脚占位符 4">
            <a:extLst>
              <a:ext uri="{FF2B5EF4-FFF2-40B4-BE49-F238E27FC236}">
                <a16:creationId xmlns:a16="http://schemas.microsoft.com/office/drawing/2014/main" id="{3AC3B82C-2497-4FF3-951B-0E1BA8BC9B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0AE42B0-4E6C-4A40-BF11-FB10DA626D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276A86-3957-4CD8-9AD1-4928DBEB56E0}" type="slidenum">
              <a:rPr lang="zh-CN" altLang="en-US" smtClean="0"/>
              <a:t>‹#›</a:t>
            </a:fld>
            <a:endParaRPr lang="zh-CN" altLang="en-US"/>
          </a:p>
        </p:txBody>
      </p:sp>
    </p:spTree>
    <p:extLst>
      <p:ext uri="{BB962C8B-B14F-4D97-AF65-F5344CB8AC3E}">
        <p14:creationId xmlns:p14="http://schemas.microsoft.com/office/powerpoint/2010/main" val="12107518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sv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jp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52.sv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image" Target="../media/image52.sv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8.xml"/><Relationship Id="rId7" Type="http://schemas.openxmlformats.org/officeDocument/2006/relationships/image" Target="../media/image7.sv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1.svg"/><Relationship Id="rId11" Type="http://schemas.openxmlformats.org/officeDocument/2006/relationships/image" Target="../media/image8.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slideLayout" Target="../slideLayouts/slideLayout29.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8.svg"/><Relationship Id="rId11" Type="http://schemas.openxmlformats.org/officeDocument/2006/relationships/image" Target="../media/image8.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slideLayout" Target="../slideLayouts/slideLayout29.xml"/><Relationship Id="rId7" Type="http://schemas.openxmlformats.org/officeDocument/2006/relationships/image" Target="../media/image2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5.jpe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2.xml"/><Relationship Id="rId7" Type="http://schemas.openxmlformats.org/officeDocument/2006/relationships/image" Target="../media/image31.sv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0.png"/><Relationship Id="rId5" Type="http://schemas.openxmlformats.org/officeDocument/2006/relationships/image" Target="../media/image29.svg"/><Relationship Id="rId10" Type="http://schemas.openxmlformats.org/officeDocument/2006/relationships/image" Target="../media/image8.png"/><Relationship Id="rId4" Type="http://schemas.openxmlformats.org/officeDocument/2006/relationships/image" Target="../media/image28.png"/><Relationship Id="rId9" Type="http://schemas.openxmlformats.org/officeDocument/2006/relationships/image" Target="../media/image33.sv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8.xml"/><Relationship Id="rId7" Type="http://schemas.openxmlformats.org/officeDocument/2006/relationships/image" Target="../media/image37.svg"/><Relationship Id="rId12" Type="http://schemas.openxmlformats.org/officeDocument/2006/relationships/image" Target="../media/image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8.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48.png"/><Relationship Id="rId3" Type="http://schemas.openxmlformats.org/officeDocument/2006/relationships/slideLayout" Target="../slideLayouts/slideLayout12.xml"/><Relationship Id="rId7" Type="http://schemas.openxmlformats.org/officeDocument/2006/relationships/image" Target="../media/image44.png"/><Relationship Id="rId12" Type="http://schemas.openxmlformats.org/officeDocument/2006/relationships/image" Target="../media/image47.sv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cm.maxient.com/reportingform.php?UnivofHouston" TargetMode="External"/><Relationship Id="rId11" Type="http://schemas.openxmlformats.org/officeDocument/2006/relationships/image" Target="../media/image46.png"/><Relationship Id="rId5" Type="http://schemas.openxmlformats.org/officeDocument/2006/relationships/image" Target="../media/image43.svg"/><Relationship Id="rId15" Type="http://schemas.openxmlformats.org/officeDocument/2006/relationships/image" Target="../media/image8.png"/><Relationship Id="rId10" Type="http://schemas.openxmlformats.org/officeDocument/2006/relationships/image" Target="../media/image41.svg"/><Relationship Id="rId4" Type="http://schemas.openxmlformats.org/officeDocument/2006/relationships/image" Target="../media/image42.png"/><Relationship Id="rId9" Type="http://schemas.openxmlformats.org/officeDocument/2006/relationships/image" Target="../media/image40.png"/><Relationship Id="rId14" Type="http://schemas.openxmlformats.org/officeDocument/2006/relationships/image" Target="../media/image49.sv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843690A-07D9-435D-AF66-1853437CA20F}"/>
              </a:ext>
            </a:extLst>
          </p:cNvPr>
          <p:cNvGrpSpPr/>
          <p:nvPr/>
        </p:nvGrpSpPr>
        <p:grpSpPr>
          <a:xfrm>
            <a:off x="929560" y="266365"/>
            <a:ext cx="2624946" cy="5925219"/>
            <a:chOff x="2577385" y="445272"/>
            <a:chExt cx="2624946" cy="5925219"/>
          </a:xfrm>
          <a:blipFill dpi="0" rotWithShape="1">
            <a:blip r:embed="rId4">
              <a:extLst>
                <a:ext uri="{28A0092B-C50C-407E-A947-70E740481C1C}">
                  <a14:useLocalDpi xmlns:a14="http://schemas.microsoft.com/office/drawing/2010/main" val="0"/>
                </a:ext>
              </a:extLst>
            </a:blip>
            <a:srcRect/>
            <a:stretch>
              <a:fillRect/>
            </a:stretch>
          </a:blipFill>
        </p:grpSpPr>
        <p:sp>
          <p:nvSpPr>
            <p:cNvPr id="7" name="Freeform: Shape 6">
              <a:extLst>
                <a:ext uri="{FF2B5EF4-FFF2-40B4-BE49-F238E27FC236}">
                  <a16:creationId xmlns:a16="http://schemas.microsoft.com/office/drawing/2014/main" id="{0BD84C21-4442-4D06-92D8-608535A5868A}"/>
                </a:ext>
              </a:extLst>
            </p:cNvPr>
            <p:cNvSpPr/>
            <p:nvPr/>
          </p:nvSpPr>
          <p:spPr>
            <a:xfrm rot="2089534">
              <a:off x="2577385" y="445272"/>
              <a:ext cx="899886" cy="2994983"/>
            </a:xfrm>
            <a:custGeom>
              <a:avLst/>
              <a:gdLst>
                <a:gd name="connsiteX0" fmla="*/ 0 w 899886"/>
                <a:gd name="connsiteY0" fmla="*/ 516890 h 2994983"/>
                <a:gd name="connsiteX1" fmla="*/ 743000 w 899886"/>
                <a:gd name="connsiteY1" fmla="*/ 0 h 2994983"/>
                <a:gd name="connsiteX2" fmla="*/ 768101 w 899886"/>
                <a:gd name="connsiteY2" fmla="*/ 20711 h 2994983"/>
                <a:gd name="connsiteX3" fmla="*/ 899886 w 899886"/>
                <a:gd name="connsiteY3" fmla="*/ 338869 h 2994983"/>
                <a:gd name="connsiteX4" fmla="*/ 899886 w 899886"/>
                <a:gd name="connsiteY4" fmla="*/ 2545040 h 2994983"/>
                <a:gd name="connsiteX5" fmla="*/ 449943 w 899886"/>
                <a:gd name="connsiteY5" fmla="*/ 2994983 h 2994983"/>
                <a:gd name="connsiteX6" fmla="*/ 0 w 899886"/>
                <a:gd name="connsiteY6" fmla="*/ 2545040 h 299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886" h="2994983">
                  <a:moveTo>
                    <a:pt x="0" y="516890"/>
                  </a:moveTo>
                  <a:lnTo>
                    <a:pt x="743000" y="0"/>
                  </a:lnTo>
                  <a:lnTo>
                    <a:pt x="768101" y="20711"/>
                  </a:lnTo>
                  <a:cubicBezTo>
                    <a:pt x="849525" y="102135"/>
                    <a:pt x="899886" y="214620"/>
                    <a:pt x="899886" y="338869"/>
                  </a:cubicBezTo>
                  <a:lnTo>
                    <a:pt x="899886" y="2545040"/>
                  </a:lnTo>
                  <a:cubicBezTo>
                    <a:pt x="899886" y="2793537"/>
                    <a:pt x="698440" y="2994983"/>
                    <a:pt x="449943" y="2994983"/>
                  </a:cubicBezTo>
                  <a:cubicBezTo>
                    <a:pt x="201446" y="2994983"/>
                    <a:pt x="0" y="2793537"/>
                    <a:pt x="0" y="25450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62833BA8-8397-474A-8148-88B303362201}"/>
                </a:ext>
              </a:extLst>
            </p:cNvPr>
            <p:cNvSpPr/>
            <p:nvPr/>
          </p:nvSpPr>
          <p:spPr>
            <a:xfrm rot="2089534">
              <a:off x="2914807" y="734983"/>
              <a:ext cx="899886" cy="47548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B23DA21A-BE1B-44C4-B77F-1076025E7981}"/>
                </a:ext>
              </a:extLst>
            </p:cNvPr>
            <p:cNvSpPr/>
            <p:nvPr/>
          </p:nvSpPr>
          <p:spPr>
            <a:xfrm rot="2089534">
              <a:off x="4302445" y="1581402"/>
              <a:ext cx="899886" cy="237744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FA679C71-2057-44FF-AFAD-5C063FF2FD87}"/>
                </a:ext>
              </a:extLst>
            </p:cNvPr>
            <p:cNvSpPr/>
            <p:nvPr/>
          </p:nvSpPr>
          <p:spPr>
            <a:xfrm rot="2089534">
              <a:off x="2914808" y="3576266"/>
              <a:ext cx="899886" cy="237744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D463EDA0-7D1E-4B1C-AFC6-336275250D9F}"/>
                </a:ext>
              </a:extLst>
            </p:cNvPr>
            <p:cNvSpPr/>
            <p:nvPr/>
          </p:nvSpPr>
          <p:spPr>
            <a:xfrm rot="2089534">
              <a:off x="4084066" y="3139665"/>
              <a:ext cx="899886" cy="3230826"/>
            </a:xfrm>
            <a:custGeom>
              <a:avLst/>
              <a:gdLst>
                <a:gd name="connsiteX0" fmla="*/ 198376 w 899886"/>
                <a:gd name="connsiteY0" fmla="*/ 76843 h 3230826"/>
                <a:gd name="connsiteX1" fmla="*/ 449943 w 899886"/>
                <a:gd name="connsiteY1" fmla="*/ 0 h 3230826"/>
                <a:gd name="connsiteX2" fmla="*/ 899886 w 899886"/>
                <a:gd name="connsiteY2" fmla="*/ 449943 h 3230826"/>
                <a:gd name="connsiteX3" fmla="*/ 899886 w 899886"/>
                <a:gd name="connsiteY3" fmla="*/ 2763087 h 3230826"/>
                <a:gd name="connsiteX4" fmla="*/ 227539 w 899886"/>
                <a:gd name="connsiteY4" fmla="*/ 3230826 h 3230826"/>
                <a:gd name="connsiteX5" fmla="*/ 198376 w 899886"/>
                <a:gd name="connsiteY5" fmla="*/ 3214997 h 3230826"/>
                <a:gd name="connsiteX6" fmla="*/ 0 w 899886"/>
                <a:gd name="connsiteY6" fmla="*/ 2841897 h 3230826"/>
                <a:gd name="connsiteX7" fmla="*/ 0 w 899886"/>
                <a:gd name="connsiteY7" fmla="*/ 449943 h 3230826"/>
                <a:gd name="connsiteX8" fmla="*/ 198376 w 899886"/>
                <a:gd name="connsiteY8" fmla="*/ 76843 h 323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886" h="3230826">
                  <a:moveTo>
                    <a:pt x="198376" y="76843"/>
                  </a:moveTo>
                  <a:cubicBezTo>
                    <a:pt x="270187" y="28328"/>
                    <a:pt x="356757" y="0"/>
                    <a:pt x="449943" y="0"/>
                  </a:cubicBezTo>
                  <a:cubicBezTo>
                    <a:pt x="698440" y="0"/>
                    <a:pt x="899886" y="201446"/>
                    <a:pt x="899886" y="449943"/>
                  </a:cubicBezTo>
                  <a:lnTo>
                    <a:pt x="899886" y="2763087"/>
                  </a:lnTo>
                  <a:lnTo>
                    <a:pt x="227539" y="3230826"/>
                  </a:lnTo>
                  <a:lnTo>
                    <a:pt x="198376" y="3214997"/>
                  </a:lnTo>
                  <a:cubicBezTo>
                    <a:pt x="78690" y="3134139"/>
                    <a:pt x="0" y="2997208"/>
                    <a:pt x="0" y="2841897"/>
                  </a:cubicBezTo>
                  <a:lnTo>
                    <a:pt x="0" y="449943"/>
                  </a:lnTo>
                  <a:cubicBezTo>
                    <a:pt x="0" y="294633"/>
                    <a:pt x="78690" y="157701"/>
                    <a:pt x="198376" y="7684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TextBox 16">
            <a:extLst>
              <a:ext uri="{FF2B5EF4-FFF2-40B4-BE49-F238E27FC236}">
                <a16:creationId xmlns:a16="http://schemas.microsoft.com/office/drawing/2014/main" id="{5ED83930-EC6A-4D7A-9B6E-696E82DB58B6}"/>
              </a:ext>
            </a:extLst>
          </p:cNvPr>
          <p:cNvSpPr txBox="1"/>
          <p:nvPr/>
        </p:nvSpPr>
        <p:spPr>
          <a:xfrm>
            <a:off x="3810526" y="1523442"/>
            <a:ext cx="8457406" cy="1200329"/>
          </a:xfrm>
          <a:prstGeom prst="rect">
            <a:avLst/>
          </a:prstGeom>
          <a:noFill/>
        </p:spPr>
        <p:txBody>
          <a:bodyPr wrap="square" rtlCol="0">
            <a:spAutoFit/>
          </a:bodyPr>
          <a:lstStyle/>
          <a:p>
            <a:pPr algn="ctr"/>
            <a:r>
              <a:rPr lang="en-US" altLang="zh-CN" sz="3600" b="1" dirty="0">
                <a:solidFill>
                  <a:srgbClr val="00B388"/>
                </a:solidFill>
                <a:latin typeface="Century Gothic" panose="020B0502020202020204" pitchFamily="34" charset="0"/>
              </a:rPr>
              <a:t>Managing Disruptive Behavior </a:t>
            </a:r>
          </a:p>
          <a:p>
            <a:pPr algn="ctr"/>
            <a:r>
              <a:rPr lang="en-US" altLang="zh-CN" sz="3600" b="1" dirty="0">
                <a:solidFill>
                  <a:srgbClr val="00B388"/>
                </a:solidFill>
                <a:latin typeface="Century Gothic" panose="020B0502020202020204" pitchFamily="34" charset="0"/>
              </a:rPr>
              <a:t>in the Classroom</a:t>
            </a:r>
            <a:endParaRPr lang="zh-CN" altLang="en-US" sz="3600" b="1" dirty="0">
              <a:solidFill>
                <a:srgbClr val="00B388"/>
              </a:solidFill>
              <a:latin typeface="Century Gothic" panose="020B0502020202020204" pitchFamily="34" charset="0"/>
            </a:endParaRPr>
          </a:p>
        </p:txBody>
      </p:sp>
      <p:sp>
        <p:nvSpPr>
          <p:cNvPr id="19" name="TextBox 18">
            <a:extLst>
              <a:ext uri="{FF2B5EF4-FFF2-40B4-BE49-F238E27FC236}">
                <a16:creationId xmlns:a16="http://schemas.microsoft.com/office/drawing/2014/main" id="{C5399DA5-B2B5-488A-93C1-250FE08D78EF}"/>
              </a:ext>
            </a:extLst>
          </p:cNvPr>
          <p:cNvSpPr txBox="1"/>
          <p:nvPr/>
        </p:nvSpPr>
        <p:spPr>
          <a:xfrm>
            <a:off x="6019801" y="3405334"/>
            <a:ext cx="6036884" cy="400110"/>
          </a:xfrm>
          <a:prstGeom prst="rect">
            <a:avLst/>
          </a:prstGeom>
          <a:noFill/>
        </p:spPr>
        <p:txBody>
          <a:bodyPr wrap="square" rtlCol="0">
            <a:spAutoFit/>
          </a:bodyPr>
          <a:lstStyle/>
          <a:p>
            <a:pPr algn="ctr"/>
            <a:r>
              <a:rPr lang="en-US" altLang="zh-CN" sz="2000" dirty="0">
                <a:solidFill>
                  <a:prstClr val="black">
                    <a:lumMod val="65000"/>
                    <a:lumOff val="35000"/>
                  </a:prstClr>
                </a:solidFill>
                <a:latin typeface="Tw Cen MT" panose="020B0602020104020603" pitchFamily="34" charset="0"/>
                <a:ea typeface="等线" panose="02010600030101010101" pitchFamily="2" charset="-122"/>
              </a:rPr>
              <a:t>Dr. Sara </a:t>
            </a:r>
            <a:r>
              <a:rPr lang="en-US" altLang="zh-CN" sz="2000" dirty="0" err="1">
                <a:solidFill>
                  <a:prstClr val="black">
                    <a:lumMod val="65000"/>
                    <a:lumOff val="35000"/>
                  </a:prstClr>
                </a:solidFill>
                <a:latin typeface="Tw Cen MT" panose="020B0602020104020603" pitchFamily="34" charset="0"/>
                <a:ea typeface="等线" panose="02010600030101010101" pitchFamily="2" charset="-122"/>
              </a:rPr>
              <a:t>Jahansouz</a:t>
            </a:r>
            <a:r>
              <a:rPr lang="en-US" altLang="zh-CN" sz="2000" dirty="0">
                <a:solidFill>
                  <a:prstClr val="black">
                    <a:lumMod val="65000"/>
                    <a:lumOff val="35000"/>
                  </a:prstClr>
                </a:solidFill>
                <a:latin typeface="Tw Cen MT" panose="020B0602020104020603" pitchFamily="34" charset="0"/>
                <a:ea typeface="等线" panose="02010600030101010101" pitchFamily="2" charset="-122"/>
              </a:rPr>
              <a:t> Wray, Assistant Dean of Students</a:t>
            </a:r>
            <a:endParaRPr lang="zh-CN" altLang="en-US" sz="2000" dirty="0">
              <a:solidFill>
                <a:prstClr val="black">
                  <a:lumMod val="65000"/>
                  <a:lumOff val="35000"/>
                </a:prstClr>
              </a:solidFill>
              <a:latin typeface="Tw Cen MT" panose="020B0602020104020603" pitchFamily="34" charset="0"/>
              <a:ea typeface="等线" panose="02010600030101010101" pitchFamily="2" charset="-122"/>
            </a:endParaRPr>
          </a:p>
        </p:txBody>
      </p:sp>
      <p:sp>
        <p:nvSpPr>
          <p:cNvPr id="20" name="TextBox 19">
            <a:extLst>
              <a:ext uri="{FF2B5EF4-FFF2-40B4-BE49-F238E27FC236}">
                <a16:creationId xmlns:a16="http://schemas.microsoft.com/office/drawing/2014/main" id="{5DC29A6B-F451-4169-AA8B-1A09B035547D}"/>
              </a:ext>
            </a:extLst>
          </p:cNvPr>
          <p:cNvSpPr txBox="1"/>
          <p:nvPr/>
        </p:nvSpPr>
        <p:spPr>
          <a:xfrm>
            <a:off x="5782507" y="3851421"/>
            <a:ext cx="5351084" cy="400110"/>
          </a:xfrm>
          <a:prstGeom prst="rect">
            <a:avLst/>
          </a:prstGeom>
          <a:noFill/>
        </p:spPr>
        <p:txBody>
          <a:bodyPr wrap="square" rtlCol="0">
            <a:spAutoFit/>
          </a:bodyPr>
          <a:lstStyle/>
          <a:p>
            <a:pPr algn="ctr"/>
            <a:r>
              <a:rPr lang="en-US" altLang="zh-CN" sz="2000" dirty="0">
                <a:solidFill>
                  <a:prstClr val="black">
                    <a:lumMod val="65000"/>
                    <a:lumOff val="35000"/>
                  </a:prstClr>
                </a:solidFill>
                <a:latin typeface="Tw Cen MT" panose="020B0602020104020603" pitchFamily="34" charset="0"/>
                <a:ea typeface="等线" panose="02010600030101010101" pitchFamily="2" charset="-122"/>
              </a:rPr>
              <a:t>Alyssa </a:t>
            </a:r>
            <a:r>
              <a:rPr lang="en-US" altLang="zh-CN" sz="2000" dirty="0" err="1">
                <a:solidFill>
                  <a:prstClr val="black">
                    <a:lumMod val="65000"/>
                    <a:lumOff val="35000"/>
                  </a:prstClr>
                </a:solidFill>
                <a:latin typeface="Tw Cen MT" panose="020B0602020104020603" pitchFamily="34" charset="0"/>
                <a:ea typeface="等线" panose="02010600030101010101" pitchFamily="2" charset="-122"/>
              </a:rPr>
              <a:t>Veteto</a:t>
            </a:r>
            <a:r>
              <a:rPr lang="en-US" altLang="zh-CN" sz="2000" dirty="0">
                <a:solidFill>
                  <a:prstClr val="black">
                    <a:lumMod val="65000"/>
                    <a:lumOff val="35000"/>
                  </a:prstClr>
                </a:solidFill>
                <a:latin typeface="Tw Cen MT" panose="020B0602020104020603" pitchFamily="34" charset="0"/>
                <a:ea typeface="等线" panose="02010600030101010101" pitchFamily="2" charset="-122"/>
              </a:rPr>
              <a:t>, Assistant Dean of Students</a:t>
            </a:r>
            <a:endParaRPr lang="zh-CN" altLang="en-US" sz="2000" dirty="0">
              <a:solidFill>
                <a:prstClr val="black">
                  <a:lumMod val="65000"/>
                  <a:lumOff val="35000"/>
                </a:prstClr>
              </a:solidFill>
              <a:latin typeface="Tw Cen MT" panose="020B0602020104020603" pitchFamily="34" charset="0"/>
              <a:ea typeface="等线" panose="02010600030101010101" pitchFamily="2" charset="-122"/>
            </a:endParaRPr>
          </a:p>
        </p:txBody>
      </p:sp>
      <p:sp>
        <p:nvSpPr>
          <p:cNvPr id="21" name="TextBox 20">
            <a:extLst>
              <a:ext uri="{FF2B5EF4-FFF2-40B4-BE49-F238E27FC236}">
                <a16:creationId xmlns:a16="http://schemas.microsoft.com/office/drawing/2014/main" id="{401197F8-AB82-47F1-9B10-E5C1792C5844}"/>
              </a:ext>
            </a:extLst>
          </p:cNvPr>
          <p:cNvSpPr txBox="1"/>
          <p:nvPr/>
        </p:nvSpPr>
        <p:spPr>
          <a:xfrm>
            <a:off x="8504736" y="5334488"/>
            <a:ext cx="278031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Tw Cen MT" panose="020B0602020104020603" pitchFamily="34" charset="0"/>
                <a:ea typeface="Roboto" panose="02000000000000000000" pitchFamily="2" charset="0"/>
                <a:cs typeface="Roboto" panose="02000000000000000000" pitchFamily="2" charset="0"/>
              </a:rPr>
              <a:t>https://www.uh.edu/dos/</a:t>
            </a:r>
          </a:p>
        </p:txBody>
      </p:sp>
      <p:pic>
        <p:nvPicPr>
          <p:cNvPr id="22" name="Graphic 21" descr="World">
            <a:extLst>
              <a:ext uri="{FF2B5EF4-FFF2-40B4-BE49-F238E27FC236}">
                <a16:creationId xmlns:a16="http://schemas.microsoft.com/office/drawing/2014/main" id="{8CB42D7D-97DE-4034-BE33-DC8DACF4C52D}"/>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99369" y="5387506"/>
            <a:ext cx="252000" cy="252000"/>
          </a:xfrm>
          <a:prstGeom prst="rect">
            <a:avLst/>
          </a:prstGeom>
        </p:spPr>
      </p:pic>
      <p:pic>
        <p:nvPicPr>
          <p:cNvPr id="23" name="Graphic 22" descr="Smart Phone">
            <a:extLst>
              <a:ext uri="{FF2B5EF4-FFF2-40B4-BE49-F238E27FC236}">
                <a16:creationId xmlns:a16="http://schemas.microsoft.com/office/drawing/2014/main" id="{59560BCB-19ED-4C22-80E2-4408D5A3B35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87954" y="5766221"/>
            <a:ext cx="252000" cy="252000"/>
          </a:xfrm>
          <a:prstGeom prst="rect">
            <a:avLst/>
          </a:prstGeom>
        </p:spPr>
      </p:pic>
      <p:sp>
        <p:nvSpPr>
          <p:cNvPr id="24" name="TextBox 23">
            <a:extLst>
              <a:ext uri="{FF2B5EF4-FFF2-40B4-BE49-F238E27FC236}">
                <a16:creationId xmlns:a16="http://schemas.microsoft.com/office/drawing/2014/main" id="{F0BCDBA0-681E-494E-BB09-D1BC98A407CF}"/>
              </a:ext>
            </a:extLst>
          </p:cNvPr>
          <p:cNvSpPr txBox="1"/>
          <p:nvPr/>
        </p:nvSpPr>
        <p:spPr>
          <a:xfrm>
            <a:off x="9820884" y="5762248"/>
            <a:ext cx="146417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Tw Cen MT" panose="020B0602020104020603" pitchFamily="34" charset="0"/>
                <a:ea typeface="Roboto" panose="02000000000000000000" pitchFamily="2" charset="0"/>
                <a:cs typeface="Roboto" panose="02000000000000000000" pitchFamily="2" charset="0"/>
              </a:rPr>
              <a:t>832.842.6183</a:t>
            </a:r>
          </a:p>
        </p:txBody>
      </p:sp>
      <p:pic>
        <p:nvPicPr>
          <p:cNvPr id="25" name="Graphic 24" descr="Marker">
            <a:extLst>
              <a:ext uri="{FF2B5EF4-FFF2-40B4-BE49-F238E27FC236}">
                <a16:creationId xmlns:a16="http://schemas.microsoft.com/office/drawing/2014/main" id="{0F0F72FF-C091-4326-9A9B-87110E269EC2}"/>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19506" y="5762248"/>
            <a:ext cx="252000" cy="252000"/>
          </a:xfrm>
          <a:prstGeom prst="rect">
            <a:avLst/>
          </a:prstGeom>
        </p:spPr>
      </p:pic>
      <p:sp>
        <p:nvSpPr>
          <p:cNvPr id="26" name="TextBox 25">
            <a:extLst>
              <a:ext uri="{FF2B5EF4-FFF2-40B4-BE49-F238E27FC236}">
                <a16:creationId xmlns:a16="http://schemas.microsoft.com/office/drawing/2014/main" id="{3B8ACF4D-60E1-40EE-9320-903CF049D507}"/>
              </a:ext>
            </a:extLst>
          </p:cNvPr>
          <p:cNvSpPr txBox="1"/>
          <p:nvPr/>
        </p:nvSpPr>
        <p:spPr>
          <a:xfrm>
            <a:off x="6384457" y="5733662"/>
            <a:ext cx="24509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Tw Cen MT" panose="020B0602020104020603" pitchFamily="34" charset="0"/>
                <a:ea typeface="Roboto" panose="02000000000000000000" pitchFamily="2" charset="0"/>
                <a:cs typeface="Roboto" panose="02000000000000000000" pitchFamily="2" charset="0"/>
              </a:rPr>
              <a:t>Room 256 Student Center South</a:t>
            </a:r>
          </a:p>
        </p:txBody>
      </p:sp>
      <p:sp>
        <p:nvSpPr>
          <p:cNvPr id="28" name="Rectangle: Rounded Corners 27">
            <a:extLst>
              <a:ext uri="{FF2B5EF4-FFF2-40B4-BE49-F238E27FC236}">
                <a16:creationId xmlns:a16="http://schemas.microsoft.com/office/drawing/2014/main" id="{12A2862D-462B-415A-A3BE-0650F56D6162}"/>
              </a:ext>
            </a:extLst>
          </p:cNvPr>
          <p:cNvSpPr/>
          <p:nvPr/>
        </p:nvSpPr>
        <p:spPr>
          <a:xfrm>
            <a:off x="8370907" y="4722240"/>
            <a:ext cx="3011916" cy="479226"/>
          </a:xfrm>
          <a:prstGeom prst="roundRect">
            <a:avLst>
              <a:gd name="adj" fmla="val 41287"/>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6FEE8FC3-CCED-4BB7-AFDD-A84093BCA626}"/>
              </a:ext>
            </a:extLst>
          </p:cNvPr>
          <p:cNvSpPr txBox="1"/>
          <p:nvPr/>
        </p:nvSpPr>
        <p:spPr>
          <a:xfrm>
            <a:off x="8570044" y="4737775"/>
            <a:ext cx="27150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black">
                    <a:lumMod val="65000"/>
                    <a:lumOff val="35000"/>
                  </a:prstClr>
                </a:solidFill>
                <a:latin typeface="Tw Cen MT" panose="020B0602020104020603" pitchFamily="34" charset="0"/>
                <a:ea typeface="等线" panose="02010600030101010101" pitchFamily="2" charset="-122"/>
              </a:rPr>
              <a:t>Dean of Students Office</a:t>
            </a:r>
          </a:p>
        </p:txBody>
      </p:sp>
      <p:pic>
        <p:nvPicPr>
          <p:cNvPr id="2" name="Audio 1">
            <a:hlinkClick r:id="" action="ppaction://media"/>
            <a:extLst>
              <a:ext uri="{FF2B5EF4-FFF2-40B4-BE49-F238E27FC236}">
                <a16:creationId xmlns:a16="http://schemas.microsoft.com/office/drawing/2014/main" id="{092EDDC9-EC2E-41D4-88B6-AF3F9493826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49554151"/>
      </p:ext>
    </p:extLst>
  </p:cSld>
  <p:clrMapOvr>
    <a:masterClrMapping/>
  </p:clrMapOvr>
  <mc:AlternateContent xmlns:mc="http://schemas.openxmlformats.org/markup-compatibility/2006">
    <mc:Choice xmlns:p14="http://schemas.microsoft.com/office/powerpoint/2010/main" Requires="p14">
      <p:transition spd="slow" p14:dur="2000" advTm="20189"/>
    </mc:Choice>
    <mc:Fallback>
      <p:transition spd="slow" advTm="20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B388"/>
        </a:solidFill>
        <a:effectLst/>
      </p:bgPr>
    </p:bg>
    <p:spTree>
      <p:nvGrpSpPr>
        <p:cNvPr id="1" name=""/>
        <p:cNvGrpSpPr/>
        <p:nvPr/>
      </p:nvGrpSpPr>
      <p:grpSpPr>
        <a:xfrm>
          <a:off x="0" y="0"/>
          <a:ext cx="0" cy="0"/>
          <a:chOff x="0" y="0"/>
          <a:chExt cx="0" cy="0"/>
        </a:xfrm>
      </p:grpSpPr>
      <p:pic>
        <p:nvPicPr>
          <p:cNvPr id="30" name="Graphic 29" descr="Cheers with solid fill">
            <a:extLst>
              <a:ext uri="{FF2B5EF4-FFF2-40B4-BE49-F238E27FC236}">
                <a16:creationId xmlns:a16="http://schemas.microsoft.com/office/drawing/2014/main" id="{D6FBC6AF-16F5-4C5D-ADBB-5F32601699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22945" y="4170482"/>
            <a:ext cx="2556000" cy="2556000"/>
          </a:xfrm>
          <a:prstGeom prst="rect">
            <a:avLst/>
          </a:prstGeom>
        </p:spPr>
      </p:pic>
      <p:sp>
        <p:nvSpPr>
          <p:cNvPr id="6" name="文本框 31">
            <a:extLst>
              <a:ext uri="{FF2B5EF4-FFF2-40B4-BE49-F238E27FC236}">
                <a16:creationId xmlns:a16="http://schemas.microsoft.com/office/drawing/2014/main" id="{5005F1D6-CDE3-4CEF-BC7A-8853D4F60ED1}"/>
              </a:ext>
            </a:extLst>
          </p:cNvPr>
          <p:cNvSpPr txBox="1"/>
          <p:nvPr/>
        </p:nvSpPr>
        <p:spPr>
          <a:xfrm>
            <a:off x="1926431" y="200025"/>
            <a:ext cx="833913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chemeClr val="bg1"/>
                </a:solidFill>
                <a:effectLst/>
                <a:uLnTx/>
                <a:uFillTx/>
                <a:latin typeface="Century Gothic" panose="020B0502020202020204" pitchFamily="34" charset="0"/>
                <a:ea typeface="等线" panose="02010600030101010101" pitchFamily="2" charset="-122"/>
              </a:rPr>
              <a:t>Consult for Advice if the Student:</a:t>
            </a:r>
            <a:endParaRPr kumimoji="0" lang="zh-CN" altLang="en-US" sz="3200" b="1" i="0" u="none" strike="noStrike" kern="1200" cap="none" spc="0" normalizeH="0" baseline="0" noProof="0" dirty="0">
              <a:ln>
                <a:noFill/>
              </a:ln>
              <a:solidFill>
                <a:schemeClr val="bg1"/>
              </a:solidFill>
              <a:effectLst/>
              <a:uLnTx/>
              <a:uFillTx/>
              <a:latin typeface="Century Gothic" panose="020B0502020202020204" pitchFamily="34" charset="0"/>
              <a:ea typeface="等线" panose="02010600030101010101" pitchFamily="2" charset="-122"/>
            </a:endParaRPr>
          </a:p>
        </p:txBody>
      </p:sp>
      <p:cxnSp>
        <p:nvCxnSpPr>
          <p:cNvPr id="8" name="Straight Connector 7">
            <a:extLst>
              <a:ext uri="{FF2B5EF4-FFF2-40B4-BE49-F238E27FC236}">
                <a16:creationId xmlns:a16="http://schemas.microsoft.com/office/drawing/2014/main" id="{89C9AF50-D251-4FE0-A33D-3360C9671300}"/>
              </a:ext>
            </a:extLst>
          </p:cNvPr>
          <p:cNvCxnSpPr/>
          <p:nvPr/>
        </p:nvCxnSpPr>
        <p:spPr>
          <a:xfrm>
            <a:off x="4044315" y="2009775"/>
            <a:ext cx="0" cy="4848225"/>
          </a:xfrm>
          <a:prstGeom prst="line">
            <a:avLst/>
          </a:prstGeom>
          <a:ln w="28575">
            <a:solidFill>
              <a:srgbClr val="595959"/>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8C72326-429D-436B-8E86-18F1AF0BB759}"/>
              </a:ext>
            </a:extLst>
          </p:cNvPr>
          <p:cNvCxnSpPr/>
          <p:nvPr/>
        </p:nvCxnSpPr>
        <p:spPr>
          <a:xfrm>
            <a:off x="8322945" y="2009775"/>
            <a:ext cx="0" cy="4848225"/>
          </a:xfrm>
          <a:prstGeom prst="line">
            <a:avLst/>
          </a:prstGeom>
          <a:ln w="28575">
            <a:solidFill>
              <a:srgbClr val="595959"/>
            </a:solidFill>
            <a:prstDash val="sys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CFFC939-49CE-44C4-A9E6-49AA989FBD59}"/>
              </a:ext>
            </a:extLst>
          </p:cNvPr>
          <p:cNvSpPr txBox="1"/>
          <p:nvPr/>
        </p:nvSpPr>
        <p:spPr>
          <a:xfrm>
            <a:off x="123825" y="1927960"/>
            <a:ext cx="4238625" cy="724557"/>
          </a:xfrm>
          <a:prstGeom prst="rect">
            <a:avLst/>
          </a:prstGeom>
          <a:noFill/>
        </p:spPr>
        <p:txBody>
          <a:bodyPr wrap="square" rtlCol="0">
            <a:spAutoFit/>
          </a:bodyPr>
          <a:lstStyle/>
          <a:p>
            <a:pPr lvl="0">
              <a:lnSpc>
                <a:spcPct val="107000"/>
              </a:lnSpc>
              <a:spcAft>
                <a:spcPts val="800"/>
              </a:spcAft>
              <a:buSzPts val="1000"/>
              <a:tabLst>
                <a:tab pos="457200" algn="l"/>
              </a:tabLst>
            </a:pPr>
            <a:r>
              <a:rPr lang="en-US" altLang="zh-CN" sz="2000" b="1" u="sng" dirty="0">
                <a:solidFill>
                  <a:schemeClr val="bg1"/>
                </a:solidFill>
                <a:effectLst/>
                <a:latin typeface="Century Gothic" panose="020B0502020202020204" pitchFamily="34" charset="0"/>
                <a:ea typeface="Times New Roman" panose="02020603050405020304" pitchFamily="18" charset="0"/>
                <a:cs typeface="Calibri" panose="020F0502020204030204" pitchFamily="34" charset="0"/>
              </a:rPr>
              <a:t>Counseling and Psychological Services (CAPS)</a:t>
            </a:r>
            <a:endParaRPr lang="zh-CN" altLang="zh-CN" sz="2000" b="1" dirty="0">
              <a:solidFill>
                <a:schemeClr val="bg1"/>
              </a:solidFill>
              <a:effectLst/>
              <a:latin typeface="Century Gothic" panose="020B0502020202020204" pitchFamily="34" charset="0"/>
              <a:ea typeface="等线" panose="02010600030101010101" pitchFamily="2" charset="-122"/>
              <a:cs typeface="Times New Roman" panose="02020603050405020304" pitchFamily="18" charset="0"/>
            </a:endParaRPr>
          </a:p>
        </p:txBody>
      </p:sp>
      <p:sp>
        <p:nvSpPr>
          <p:cNvPr id="13" name="TextBox 12">
            <a:extLst>
              <a:ext uri="{FF2B5EF4-FFF2-40B4-BE49-F238E27FC236}">
                <a16:creationId xmlns:a16="http://schemas.microsoft.com/office/drawing/2014/main" id="{0D00437C-E39B-4FE7-8CA1-7D1E22DA24CB}"/>
              </a:ext>
            </a:extLst>
          </p:cNvPr>
          <p:cNvSpPr txBox="1"/>
          <p:nvPr/>
        </p:nvSpPr>
        <p:spPr>
          <a:xfrm>
            <a:off x="123824" y="3047098"/>
            <a:ext cx="3806187" cy="2092881"/>
          </a:xfrm>
          <a:prstGeom prst="rect">
            <a:avLst/>
          </a:prstGeom>
          <a:noFill/>
        </p:spPr>
        <p:txBody>
          <a:bodyPr wrap="square" rtlCol="0">
            <a:spAutoFit/>
          </a:bodyPr>
          <a:lstStyle/>
          <a:p>
            <a:pPr marL="342900" indent="-342900">
              <a:spcAft>
                <a:spcPts val="1200"/>
              </a:spcAft>
              <a:buSzPct val="80000"/>
              <a:buFont typeface="Wingdings" panose="05000000000000000000" pitchFamily="2" charset="2"/>
              <a:buChar char="l"/>
            </a:pPr>
            <a:r>
              <a:rPr lang="en-US" altLang="zh-CN" sz="2000" dirty="0">
                <a:solidFill>
                  <a:schemeClr val="bg1"/>
                </a:solidFill>
                <a:latin typeface="Tw Cen MT" panose="020B0602020104020603" pitchFamily="34" charset="0"/>
              </a:rPr>
              <a:t>Appears to be out of touch with reality</a:t>
            </a:r>
          </a:p>
          <a:p>
            <a:pPr marL="342900" indent="-342900">
              <a:spcAft>
                <a:spcPts val="1200"/>
              </a:spcAft>
              <a:buSzPct val="80000"/>
              <a:buFont typeface="Wingdings" panose="05000000000000000000" pitchFamily="2" charset="2"/>
              <a:buChar char="l"/>
            </a:pPr>
            <a:r>
              <a:rPr lang="en-US" altLang="zh-CN" sz="2000" dirty="0">
                <a:solidFill>
                  <a:schemeClr val="bg1"/>
                </a:solidFill>
                <a:latin typeface="Tw Cen MT" panose="020B0602020104020603" pitchFamily="34" charset="0"/>
              </a:rPr>
              <a:t>Reports suicidal thoughts or actions, depression, hopelessness, anxiety, or difficulty dealing with grief</a:t>
            </a:r>
          </a:p>
        </p:txBody>
      </p:sp>
      <p:sp>
        <p:nvSpPr>
          <p:cNvPr id="15" name="TextBox 14">
            <a:extLst>
              <a:ext uri="{FF2B5EF4-FFF2-40B4-BE49-F238E27FC236}">
                <a16:creationId xmlns:a16="http://schemas.microsoft.com/office/drawing/2014/main" id="{54112441-2939-419B-A664-810621BDC33B}"/>
              </a:ext>
            </a:extLst>
          </p:cNvPr>
          <p:cNvSpPr txBox="1"/>
          <p:nvPr/>
        </p:nvSpPr>
        <p:spPr>
          <a:xfrm>
            <a:off x="4232909" y="1927960"/>
            <a:ext cx="3307078" cy="724557"/>
          </a:xfrm>
          <a:prstGeom prst="rect">
            <a:avLst/>
          </a:prstGeom>
          <a:noFill/>
        </p:spPr>
        <p:txBody>
          <a:bodyPr wrap="square" rtlCol="0">
            <a:spAutoFit/>
          </a:bodyPr>
          <a:lstStyle/>
          <a:p>
            <a:pPr lvl="0">
              <a:lnSpc>
                <a:spcPct val="107000"/>
              </a:lnSpc>
              <a:spcAft>
                <a:spcPts val="800"/>
              </a:spcAft>
              <a:buSzPts val="1000"/>
              <a:tabLst>
                <a:tab pos="457200" algn="l"/>
              </a:tabLst>
            </a:pPr>
            <a:r>
              <a:rPr lang="en-US" altLang="zh-CN" sz="2000" b="1" u="sng" dirty="0">
                <a:solidFill>
                  <a:schemeClr val="bg1"/>
                </a:solidFill>
                <a:effectLst/>
                <a:latin typeface="Century Gothic" panose="020B0502020202020204" pitchFamily="34" charset="0"/>
                <a:ea typeface="Times New Roman" panose="02020603050405020304" pitchFamily="18" charset="0"/>
                <a:cs typeface="Calibri" panose="020F0502020204030204" pitchFamily="34" charset="0"/>
              </a:rPr>
              <a:t>Equal Opportunity Services (EOS)</a:t>
            </a:r>
            <a:endParaRPr lang="zh-CN" altLang="zh-CN" sz="2000" b="1" dirty="0">
              <a:solidFill>
                <a:schemeClr val="bg1"/>
              </a:solidFill>
              <a:effectLst/>
              <a:latin typeface="Century Gothic" panose="020B0502020202020204" pitchFamily="34" charset="0"/>
              <a:ea typeface="等线" panose="02010600030101010101" pitchFamily="2" charset="-122"/>
              <a:cs typeface="Times New Roman" panose="02020603050405020304" pitchFamily="18" charset="0"/>
            </a:endParaRPr>
          </a:p>
        </p:txBody>
      </p:sp>
      <p:sp>
        <p:nvSpPr>
          <p:cNvPr id="18" name="TextBox 17">
            <a:extLst>
              <a:ext uri="{FF2B5EF4-FFF2-40B4-BE49-F238E27FC236}">
                <a16:creationId xmlns:a16="http://schemas.microsoft.com/office/drawing/2014/main" id="{EE726DE7-78C4-455E-909A-06550D5D37BD}"/>
              </a:ext>
            </a:extLst>
          </p:cNvPr>
          <p:cNvSpPr txBox="1"/>
          <p:nvPr/>
        </p:nvSpPr>
        <p:spPr>
          <a:xfrm>
            <a:off x="4158615" y="3047098"/>
            <a:ext cx="3705224" cy="2708434"/>
          </a:xfrm>
          <a:prstGeom prst="rect">
            <a:avLst/>
          </a:prstGeom>
          <a:noFill/>
        </p:spPr>
        <p:txBody>
          <a:bodyPr wrap="square" rtlCol="0">
            <a:spAutoFit/>
          </a:bodyPr>
          <a:lstStyle/>
          <a:p>
            <a:pPr marL="342900" indent="-342900">
              <a:spcAft>
                <a:spcPts val="1200"/>
              </a:spcAft>
              <a:buSzPct val="80000"/>
              <a:buFont typeface="Wingdings" panose="05000000000000000000" pitchFamily="2" charset="2"/>
              <a:buChar char="l"/>
            </a:pPr>
            <a:r>
              <a:rPr lang="en-US" altLang="zh-CN" sz="2000" dirty="0">
                <a:solidFill>
                  <a:schemeClr val="bg1"/>
                </a:solidFill>
                <a:latin typeface="Tw Cen MT" panose="020B0602020104020603" pitchFamily="34" charset="0"/>
              </a:rPr>
              <a:t>Reports having been a victim of a stalking</a:t>
            </a:r>
          </a:p>
          <a:p>
            <a:pPr marL="342900" indent="-342900">
              <a:spcAft>
                <a:spcPts val="1200"/>
              </a:spcAft>
              <a:buSzPct val="80000"/>
              <a:buFont typeface="Wingdings" panose="05000000000000000000" pitchFamily="2" charset="2"/>
              <a:buChar char="l"/>
            </a:pPr>
            <a:r>
              <a:rPr lang="en-US" altLang="zh-CN" sz="2000" dirty="0">
                <a:solidFill>
                  <a:schemeClr val="bg1"/>
                </a:solidFill>
                <a:latin typeface="Tw Cen MT" panose="020B0602020104020603" pitchFamily="34" charset="0"/>
              </a:rPr>
              <a:t>Reports sexual assault or relationship violence</a:t>
            </a:r>
          </a:p>
          <a:p>
            <a:pPr marL="342900" indent="-342900">
              <a:spcAft>
                <a:spcPts val="1200"/>
              </a:spcAft>
              <a:buSzPct val="80000"/>
              <a:buFont typeface="Wingdings" panose="05000000000000000000" pitchFamily="2" charset="2"/>
              <a:buChar char="l"/>
            </a:pPr>
            <a:r>
              <a:rPr lang="en-US" altLang="zh-CN" sz="2000" dirty="0">
                <a:solidFill>
                  <a:schemeClr val="bg1"/>
                </a:solidFill>
                <a:latin typeface="Tw Cen MT" panose="020B0602020104020603" pitchFamily="34" charset="0"/>
              </a:rPr>
              <a:t>Indicates experiencing hate crimes, bias, or discrimination</a:t>
            </a:r>
          </a:p>
          <a:p>
            <a:pPr marL="342900" indent="-342900">
              <a:spcAft>
                <a:spcPts val="1200"/>
              </a:spcAft>
              <a:buSzPct val="80000"/>
              <a:buFont typeface="Wingdings" panose="05000000000000000000" pitchFamily="2" charset="2"/>
              <a:buChar char="l"/>
            </a:pPr>
            <a:r>
              <a:rPr lang="en-US" altLang="zh-CN" sz="2000" dirty="0">
                <a:solidFill>
                  <a:schemeClr val="bg1"/>
                </a:solidFill>
                <a:latin typeface="Tw Cen MT" panose="020B0602020104020603" pitchFamily="34" charset="0"/>
              </a:rPr>
              <a:t>Reports any Title IX concerns</a:t>
            </a:r>
          </a:p>
        </p:txBody>
      </p:sp>
      <p:sp>
        <p:nvSpPr>
          <p:cNvPr id="19" name="TextBox 18">
            <a:extLst>
              <a:ext uri="{FF2B5EF4-FFF2-40B4-BE49-F238E27FC236}">
                <a16:creationId xmlns:a16="http://schemas.microsoft.com/office/drawing/2014/main" id="{800F8743-B31B-4108-BB9C-191DC6756F00}"/>
              </a:ext>
            </a:extLst>
          </p:cNvPr>
          <p:cNvSpPr txBox="1"/>
          <p:nvPr/>
        </p:nvSpPr>
        <p:spPr>
          <a:xfrm>
            <a:off x="8486776" y="1927960"/>
            <a:ext cx="4238625" cy="725520"/>
          </a:xfrm>
          <a:prstGeom prst="rect">
            <a:avLst/>
          </a:prstGeom>
          <a:noFill/>
        </p:spPr>
        <p:txBody>
          <a:bodyPr wrap="square" rtlCol="0">
            <a:spAutoFit/>
          </a:bodyPr>
          <a:lstStyle/>
          <a:p>
            <a:pPr lvl="0">
              <a:lnSpc>
                <a:spcPct val="107000"/>
              </a:lnSpc>
              <a:spcAft>
                <a:spcPts val="800"/>
              </a:spcAft>
              <a:buSzPts val="1000"/>
              <a:tabLst>
                <a:tab pos="457200" algn="l"/>
              </a:tabLst>
            </a:pPr>
            <a:r>
              <a:rPr lang="en-US" altLang="zh-CN" sz="2000" b="1" u="sng" dirty="0">
                <a:solidFill>
                  <a:schemeClr val="bg1"/>
                </a:solidFill>
                <a:effectLst/>
                <a:latin typeface="Century Gothic" panose="020B0502020202020204" pitchFamily="34" charset="0"/>
                <a:ea typeface="Times New Roman" panose="02020603050405020304" pitchFamily="18" charset="0"/>
                <a:cs typeface="Calibri" panose="020F0502020204030204" pitchFamily="34" charset="0"/>
              </a:rPr>
              <a:t>Justin Dart, Jr. Student Accessibility Center</a:t>
            </a:r>
            <a:endParaRPr lang="zh-CN" altLang="zh-CN" sz="2000" b="1" dirty="0">
              <a:solidFill>
                <a:schemeClr val="bg1"/>
              </a:solidFill>
              <a:effectLst/>
              <a:latin typeface="Century Gothic" panose="020B0502020202020204" pitchFamily="34" charset="0"/>
              <a:ea typeface="等线" panose="02010600030101010101" pitchFamily="2" charset="-122"/>
              <a:cs typeface="Times New Roman" panose="02020603050405020304" pitchFamily="18" charset="0"/>
            </a:endParaRPr>
          </a:p>
        </p:txBody>
      </p:sp>
      <p:sp>
        <p:nvSpPr>
          <p:cNvPr id="20" name="TextBox 19">
            <a:extLst>
              <a:ext uri="{FF2B5EF4-FFF2-40B4-BE49-F238E27FC236}">
                <a16:creationId xmlns:a16="http://schemas.microsoft.com/office/drawing/2014/main" id="{6CD56242-F03E-4316-A5EB-8ED980904575}"/>
              </a:ext>
            </a:extLst>
          </p:cNvPr>
          <p:cNvSpPr txBox="1"/>
          <p:nvPr/>
        </p:nvSpPr>
        <p:spPr>
          <a:xfrm>
            <a:off x="8486776" y="3047098"/>
            <a:ext cx="3705224" cy="2246769"/>
          </a:xfrm>
          <a:prstGeom prst="rect">
            <a:avLst/>
          </a:prstGeom>
          <a:noFill/>
        </p:spPr>
        <p:txBody>
          <a:bodyPr wrap="square" rtlCol="0">
            <a:spAutoFit/>
          </a:bodyPr>
          <a:lstStyle/>
          <a:p>
            <a:pPr marL="342900" indent="-342900">
              <a:spcAft>
                <a:spcPts val="1200"/>
              </a:spcAft>
              <a:buSzPct val="80000"/>
              <a:buFont typeface="Wingdings" panose="05000000000000000000" pitchFamily="2" charset="2"/>
              <a:buChar char="l"/>
            </a:pPr>
            <a:r>
              <a:rPr lang="en-US" altLang="zh-CN" sz="2000" dirty="0">
                <a:solidFill>
                  <a:schemeClr val="bg1"/>
                </a:solidFill>
                <a:latin typeface="Tw Cen MT" panose="020B0602020104020603" pitchFamily="34" charset="0"/>
              </a:rPr>
              <a:t>Is having academic difficulty due to physical, psychological, or learning disability</a:t>
            </a:r>
          </a:p>
          <a:p>
            <a:pPr marL="342900" indent="-342900">
              <a:spcAft>
                <a:spcPts val="1200"/>
              </a:spcAft>
              <a:buSzPct val="80000"/>
              <a:buFont typeface="Wingdings" panose="05000000000000000000" pitchFamily="2" charset="2"/>
              <a:buChar char="l"/>
            </a:pPr>
            <a:r>
              <a:rPr lang="en-US" altLang="zh-CN" sz="2000" dirty="0">
                <a:solidFill>
                  <a:schemeClr val="bg1"/>
                </a:solidFill>
                <a:latin typeface="Tw Cen MT" panose="020B0602020104020603" pitchFamily="34" charset="0"/>
              </a:rPr>
              <a:t>Indicates a need for disability accommodations</a:t>
            </a:r>
          </a:p>
          <a:p>
            <a:pPr marL="342900" indent="-342900">
              <a:spcAft>
                <a:spcPts val="1200"/>
              </a:spcAft>
              <a:buSzPct val="80000"/>
              <a:buFont typeface="Wingdings" panose="05000000000000000000" pitchFamily="2" charset="2"/>
              <a:buChar char="l"/>
            </a:pPr>
            <a:endParaRPr lang="en-US" altLang="zh-CN" sz="2000" dirty="0">
              <a:solidFill>
                <a:schemeClr val="bg1"/>
              </a:solidFill>
              <a:latin typeface="Tw Cen MT" panose="020B0602020104020603" pitchFamily="34" charset="0"/>
            </a:endParaRPr>
          </a:p>
        </p:txBody>
      </p:sp>
      <p:pic>
        <p:nvPicPr>
          <p:cNvPr id="2" name="Audio 1">
            <a:hlinkClick r:id="" action="ppaction://media"/>
            <a:extLst>
              <a:ext uri="{FF2B5EF4-FFF2-40B4-BE49-F238E27FC236}">
                <a16:creationId xmlns:a16="http://schemas.microsoft.com/office/drawing/2014/main" id="{127D23C4-C7B2-4314-86D9-3AC1CD48C0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2294396"/>
      </p:ext>
    </p:extLst>
  </p:cSld>
  <p:clrMapOvr>
    <a:masterClrMapping/>
  </p:clrMapOvr>
  <mc:AlternateContent xmlns:mc="http://schemas.openxmlformats.org/markup-compatibility/2006">
    <mc:Choice xmlns:p14="http://schemas.microsoft.com/office/powerpoint/2010/main" Requires="p14">
      <p:transition spd="slow" p14:dur="2000" advTm="118653"/>
    </mc:Choice>
    <mc:Fallback>
      <p:transition spd="slow" advTm="118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B388"/>
        </a:solidFill>
        <a:effectLst/>
      </p:bgPr>
    </p:bg>
    <p:spTree>
      <p:nvGrpSpPr>
        <p:cNvPr id="1" name=""/>
        <p:cNvGrpSpPr/>
        <p:nvPr/>
      </p:nvGrpSpPr>
      <p:grpSpPr>
        <a:xfrm>
          <a:off x="0" y="0"/>
          <a:ext cx="0" cy="0"/>
          <a:chOff x="0" y="0"/>
          <a:chExt cx="0" cy="0"/>
        </a:xfrm>
      </p:grpSpPr>
      <p:pic>
        <p:nvPicPr>
          <p:cNvPr id="17" name="Graphic 16" descr="Cheers with solid fill">
            <a:extLst>
              <a:ext uri="{FF2B5EF4-FFF2-40B4-BE49-F238E27FC236}">
                <a16:creationId xmlns:a16="http://schemas.microsoft.com/office/drawing/2014/main" id="{60F76FCC-6130-447C-A26A-C888391EF6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32520" y="4227632"/>
            <a:ext cx="2556000" cy="2556000"/>
          </a:xfrm>
          <a:prstGeom prst="rect">
            <a:avLst/>
          </a:prstGeom>
        </p:spPr>
      </p:pic>
      <p:sp>
        <p:nvSpPr>
          <p:cNvPr id="6" name="文本框 31">
            <a:extLst>
              <a:ext uri="{FF2B5EF4-FFF2-40B4-BE49-F238E27FC236}">
                <a16:creationId xmlns:a16="http://schemas.microsoft.com/office/drawing/2014/main" id="{5005F1D6-CDE3-4CEF-BC7A-8853D4F60ED1}"/>
              </a:ext>
            </a:extLst>
          </p:cNvPr>
          <p:cNvSpPr txBox="1"/>
          <p:nvPr/>
        </p:nvSpPr>
        <p:spPr>
          <a:xfrm>
            <a:off x="1926431" y="200025"/>
            <a:ext cx="833913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chemeClr val="bg1"/>
                </a:solidFill>
                <a:effectLst/>
                <a:uLnTx/>
                <a:uFillTx/>
                <a:latin typeface="Century Gothic" panose="020B0502020202020204" pitchFamily="34" charset="0"/>
                <a:ea typeface="等线" panose="02010600030101010101" pitchFamily="2" charset="-122"/>
              </a:rPr>
              <a:t>Consult for Advice if the Student:</a:t>
            </a:r>
            <a:endParaRPr kumimoji="0" lang="zh-CN" altLang="en-US" sz="3200" b="1" i="0" u="none" strike="noStrike" kern="1200" cap="none" spc="0" normalizeH="0" baseline="0" noProof="0" dirty="0">
              <a:ln>
                <a:noFill/>
              </a:ln>
              <a:solidFill>
                <a:schemeClr val="bg1"/>
              </a:solidFill>
              <a:effectLst/>
              <a:uLnTx/>
              <a:uFillTx/>
              <a:latin typeface="Century Gothic" panose="020B0502020202020204" pitchFamily="34" charset="0"/>
              <a:ea typeface="等线" panose="02010600030101010101" pitchFamily="2" charset="-122"/>
            </a:endParaRPr>
          </a:p>
        </p:txBody>
      </p:sp>
      <p:cxnSp>
        <p:nvCxnSpPr>
          <p:cNvPr id="8" name="Straight Connector 7">
            <a:extLst>
              <a:ext uri="{FF2B5EF4-FFF2-40B4-BE49-F238E27FC236}">
                <a16:creationId xmlns:a16="http://schemas.microsoft.com/office/drawing/2014/main" id="{89C9AF50-D251-4FE0-A33D-3360C9671300}"/>
              </a:ext>
            </a:extLst>
          </p:cNvPr>
          <p:cNvCxnSpPr>
            <a:cxnSpLocks/>
          </p:cNvCxnSpPr>
          <p:nvPr/>
        </p:nvCxnSpPr>
        <p:spPr>
          <a:xfrm>
            <a:off x="6096000" y="2009775"/>
            <a:ext cx="0" cy="4848225"/>
          </a:xfrm>
          <a:prstGeom prst="line">
            <a:avLst/>
          </a:prstGeom>
          <a:ln w="28575">
            <a:solidFill>
              <a:srgbClr val="595959"/>
            </a:solidFill>
            <a:prstDash val="sys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CD56242-F03E-4316-A5EB-8ED980904575}"/>
              </a:ext>
            </a:extLst>
          </p:cNvPr>
          <p:cNvSpPr txBox="1"/>
          <p:nvPr/>
        </p:nvSpPr>
        <p:spPr>
          <a:xfrm>
            <a:off x="6438902" y="2009775"/>
            <a:ext cx="5524497" cy="3785652"/>
          </a:xfrm>
          <a:prstGeom prst="rect">
            <a:avLst/>
          </a:prstGeom>
          <a:noFill/>
        </p:spPr>
        <p:txBody>
          <a:bodyPr wrap="square" rtlCol="0">
            <a:spAutoFit/>
          </a:bodyPr>
          <a:lstStyle/>
          <a:p>
            <a:pPr marL="342900" indent="-342900">
              <a:spcAft>
                <a:spcPts val="1200"/>
              </a:spcAft>
              <a:buSzPct val="80000"/>
              <a:buFont typeface="Wingdings" panose="05000000000000000000" pitchFamily="2" charset="2"/>
              <a:buChar char="l"/>
            </a:pPr>
            <a:r>
              <a:rPr lang="en-US" altLang="zh-CN" sz="2000" dirty="0">
                <a:solidFill>
                  <a:schemeClr val="bg1"/>
                </a:solidFill>
                <a:latin typeface="Tw Cen MT" panose="020B0602020104020603" pitchFamily="34" charset="0"/>
              </a:rPr>
              <a:t>Exhibits behavior that deliberately interferes with instruction or office procedures</a:t>
            </a:r>
          </a:p>
          <a:p>
            <a:pPr marL="342900" indent="-342900">
              <a:spcAft>
                <a:spcPts val="1200"/>
              </a:spcAft>
              <a:buSzPct val="80000"/>
              <a:buFont typeface="Wingdings" panose="05000000000000000000" pitchFamily="2" charset="2"/>
              <a:buChar char="l"/>
            </a:pPr>
            <a:r>
              <a:rPr lang="en-US" altLang="zh-CN" sz="2000" dirty="0">
                <a:solidFill>
                  <a:schemeClr val="bg1"/>
                </a:solidFill>
                <a:latin typeface="Tw Cen MT" panose="020B0602020104020603" pitchFamily="34" charset="0"/>
              </a:rPr>
              <a:t>Exhibits behavior that is lewd or offensive</a:t>
            </a:r>
          </a:p>
          <a:p>
            <a:pPr marL="342900" indent="-342900">
              <a:spcAft>
                <a:spcPts val="1200"/>
              </a:spcAft>
              <a:buSzPct val="80000"/>
              <a:buFont typeface="Wingdings" panose="05000000000000000000" pitchFamily="2" charset="2"/>
              <a:buChar char="l"/>
            </a:pPr>
            <a:r>
              <a:rPr lang="en-US" altLang="zh-CN" sz="2000" dirty="0">
                <a:solidFill>
                  <a:schemeClr val="bg1"/>
                </a:solidFill>
                <a:latin typeface="Tw Cen MT" panose="020B0602020104020603" pitchFamily="34" charset="0"/>
              </a:rPr>
              <a:t>Exhibits behavior that breaches the peace</a:t>
            </a:r>
          </a:p>
          <a:p>
            <a:pPr marL="342900" indent="-342900">
              <a:spcAft>
                <a:spcPts val="1200"/>
              </a:spcAft>
              <a:buSzPct val="80000"/>
              <a:buFont typeface="Wingdings" panose="05000000000000000000" pitchFamily="2" charset="2"/>
              <a:buChar char="l"/>
            </a:pPr>
            <a:r>
              <a:rPr lang="en-US" altLang="zh-CN" sz="2000" dirty="0">
                <a:solidFill>
                  <a:schemeClr val="bg1"/>
                </a:solidFill>
                <a:latin typeface="Tw Cen MT" panose="020B0602020104020603" pitchFamily="34" charset="0"/>
              </a:rPr>
              <a:t>Reports financial difficulty due to hardships</a:t>
            </a:r>
          </a:p>
          <a:p>
            <a:pPr marL="342900" indent="-342900">
              <a:spcAft>
                <a:spcPts val="1200"/>
              </a:spcAft>
              <a:buSzPct val="80000"/>
              <a:buFont typeface="Wingdings" panose="05000000000000000000" pitchFamily="2" charset="2"/>
              <a:buChar char="l"/>
            </a:pPr>
            <a:r>
              <a:rPr lang="en-US" altLang="zh-CN" sz="2000" dirty="0">
                <a:solidFill>
                  <a:schemeClr val="bg1"/>
                </a:solidFill>
                <a:latin typeface="Tw Cen MT" panose="020B0602020104020603" pitchFamily="34" charset="0"/>
              </a:rPr>
              <a:t>Reports difficulty due to a recent hospitalization</a:t>
            </a:r>
          </a:p>
          <a:p>
            <a:pPr marL="342900" indent="-342900">
              <a:spcAft>
                <a:spcPts val="1200"/>
              </a:spcAft>
              <a:buSzPct val="80000"/>
              <a:buFont typeface="Wingdings" panose="05000000000000000000" pitchFamily="2" charset="2"/>
              <a:buChar char="l"/>
            </a:pPr>
            <a:r>
              <a:rPr lang="en-US" altLang="zh-CN" sz="2000" dirty="0">
                <a:solidFill>
                  <a:schemeClr val="bg1"/>
                </a:solidFill>
                <a:latin typeface="Tw Cen MT" panose="020B0602020104020603" pitchFamily="34" charset="0"/>
              </a:rPr>
              <a:t>Needs assistance transitioning back to the university after an emergency</a:t>
            </a:r>
          </a:p>
          <a:p>
            <a:pPr marL="342900" indent="-342900">
              <a:spcAft>
                <a:spcPts val="1200"/>
              </a:spcAft>
              <a:buSzPct val="80000"/>
              <a:buFont typeface="Wingdings" panose="05000000000000000000" pitchFamily="2" charset="2"/>
              <a:buChar char="l"/>
            </a:pPr>
            <a:endParaRPr lang="en-US" altLang="zh-CN" sz="2000" dirty="0">
              <a:solidFill>
                <a:schemeClr val="bg1"/>
              </a:solidFill>
              <a:latin typeface="Tw Cen MT" panose="020B0602020104020603" pitchFamily="34" charset="0"/>
            </a:endParaRPr>
          </a:p>
        </p:txBody>
      </p:sp>
      <p:sp>
        <p:nvSpPr>
          <p:cNvPr id="14" name="文本框 31">
            <a:extLst>
              <a:ext uri="{FF2B5EF4-FFF2-40B4-BE49-F238E27FC236}">
                <a16:creationId xmlns:a16="http://schemas.microsoft.com/office/drawing/2014/main" id="{6319BD9F-29F7-4227-AB51-7E4C204E721F}"/>
              </a:ext>
            </a:extLst>
          </p:cNvPr>
          <p:cNvSpPr txBox="1"/>
          <p:nvPr/>
        </p:nvSpPr>
        <p:spPr>
          <a:xfrm>
            <a:off x="2128836" y="802989"/>
            <a:ext cx="8339138" cy="396199"/>
          </a:xfrm>
          <a:prstGeom prst="rect">
            <a:avLst/>
          </a:prstGeom>
          <a:noFill/>
        </p:spPr>
        <p:txBody>
          <a:bodyPr wrap="square" rtlCol="0">
            <a:spAutoFit/>
          </a:bodyPr>
          <a:lstStyle/>
          <a:p>
            <a:pPr lvl="0" algn="ctr">
              <a:lnSpc>
                <a:spcPct val="107000"/>
              </a:lnSpc>
              <a:spcAft>
                <a:spcPts val="800"/>
              </a:spcAft>
              <a:buSzPts val="1000"/>
              <a:tabLst>
                <a:tab pos="457200" algn="l"/>
              </a:tabLst>
            </a:pPr>
            <a:r>
              <a:rPr lang="en-US" altLang="zh-CN" sz="2000" b="1" u="sng" dirty="0">
                <a:solidFill>
                  <a:schemeClr val="bg1"/>
                </a:solidFill>
                <a:effectLst/>
                <a:latin typeface="Century Gothic" panose="020B0502020202020204" pitchFamily="34" charset="0"/>
                <a:ea typeface="Times New Roman" panose="02020603050405020304" pitchFamily="18" charset="0"/>
                <a:cs typeface="Calibri" panose="020F0502020204030204" pitchFamily="34" charset="0"/>
              </a:rPr>
              <a:t>Dean of Students Office</a:t>
            </a:r>
            <a:endParaRPr lang="zh-CN" altLang="zh-CN" sz="2000" b="1" dirty="0">
              <a:solidFill>
                <a:schemeClr val="bg1"/>
              </a:solidFill>
              <a:effectLst/>
              <a:latin typeface="Century Gothic" panose="020B0502020202020204" pitchFamily="34" charset="0"/>
              <a:ea typeface="等线" panose="02010600030101010101" pitchFamily="2" charset="-122"/>
              <a:cs typeface="Times New Roman" panose="02020603050405020304" pitchFamily="18" charset="0"/>
            </a:endParaRPr>
          </a:p>
        </p:txBody>
      </p:sp>
      <p:sp>
        <p:nvSpPr>
          <p:cNvPr id="16" name="TextBox 15">
            <a:extLst>
              <a:ext uri="{FF2B5EF4-FFF2-40B4-BE49-F238E27FC236}">
                <a16:creationId xmlns:a16="http://schemas.microsoft.com/office/drawing/2014/main" id="{D3FA01C8-B430-4033-A875-FAC48B7A8884}"/>
              </a:ext>
            </a:extLst>
          </p:cNvPr>
          <p:cNvSpPr txBox="1"/>
          <p:nvPr/>
        </p:nvSpPr>
        <p:spPr>
          <a:xfrm>
            <a:off x="304800" y="2009775"/>
            <a:ext cx="5448299" cy="3939540"/>
          </a:xfrm>
          <a:prstGeom prst="rect">
            <a:avLst/>
          </a:prstGeom>
          <a:noFill/>
        </p:spPr>
        <p:txBody>
          <a:bodyPr wrap="square" rtlCol="0">
            <a:spAutoFit/>
          </a:bodyPr>
          <a:lstStyle/>
          <a:p>
            <a:pPr marL="342900" indent="-342900">
              <a:spcAft>
                <a:spcPts val="1200"/>
              </a:spcAft>
              <a:buSzPct val="80000"/>
              <a:buFont typeface="Wingdings" panose="05000000000000000000" pitchFamily="2" charset="2"/>
              <a:buChar char="l"/>
            </a:pPr>
            <a:r>
              <a:rPr lang="en-US" altLang="zh-CN" sz="2000" dirty="0">
                <a:solidFill>
                  <a:schemeClr val="bg1"/>
                </a:solidFill>
                <a:latin typeface="Tw Cen MT" panose="020B0602020104020603" pitchFamily="34" charset="0"/>
              </a:rPr>
              <a:t>Acts significantly out of character</a:t>
            </a:r>
          </a:p>
          <a:p>
            <a:pPr marL="342900" indent="-342900">
              <a:spcAft>
                <a:spcPts val="1200"/>
              </a:spcAft>
              <a:buSzPct val="80000"/>
              <a:buFont typeface="Wingdings" panose="05000000000000000000" pitchFamily="2" charset="2"/>
              <a:buChar char="l"/>
            </a:pPr>
            <a:r>
              <a:rPr lang="en-US" altLang="zh-CN" sz="2000" dirty="0">
                <a:solidFill>
                  <a:schemeClr val="bg1"/>
                </a:solidFill>
                <a:latin typeface="Tw Cen MT" panose="020B0602020104020603" pitchFamily="34" charset="0"/>
              </a:rPr>
              <a:t>Acts in a way that causes alarm</a:t>
            </a:r>
          </a:p>
          <a:p>
            <a:pPr marL="342900" indent="-342900">
              <a:spcAft>
                <a:spcPts val="1200"/>
              </a:spcAft>
              <a:buSzPct val="80000"/>
              <a:buFont typeface="Wingdings" panose="05000000000000000000" pitchFamily="2" charset="2"/>
              <a:buChar char="l"/>
            </a:pPr>
            <a:r>
              <a:rPr lang="en-US" altLang="zh-CN" sz="2000" dirty="0">
                <a:solidFill>
                  <a:schemeClr val="bg1"/>
                </a:solidFill>
                <a:latin typeface="Tw Cen MT" panose="020B0602020104020603" pitchFamily="34" charset="0"/>
              </a:rPr>
              <a:t>Displays unhealthy or dangerous patterns of behavior</a:t>
            </a:r>
          </a:p>
          <a:p>
            <a:pPr marL="342900" indent="-342900">
              <a:spcAft>
                <a:spcPts val="1200"/>
              </a:spcAft>
              <a:buSzPct val="80000"/>
              <a:buFont typeface="Wingdings" panose="05000000000000000000" pitchFamily="2" charset="2"/>
              <a:buChar char="l"/>
            </a:pPr>
            <a:r>
              <a:rPr lang="en-US" altLang="zh-CN" sz="2000" dirty="0">
                <a:solidFill>
                  <a:schemeClr val="bg1"/>
                </a:solidFill>
                <a:latin typeface="Tw Cen MT" panose="020B0602020104020603" pitchFamily="34" charset="0"/>
              </a:rPr>
              <a:t>Reports having been a victim of hazing or other crime</a:t>
            </a:r>
          </a:p>
          <a:p>
            <a:pPr marL="342900" indent="-342900">
              <a:spcAft>
                <a:spcPts val="1200"/>
              </a:spcAft>
              <a:buSzPct val="80000"/>
              <a:buFont typeface="Wingdings" panose="05000000000000000000" pitchFamily="2" charset="2"/>
              <a:buChar char="l"/>
            </a:pPr>
            <a:r>
              <a:rPr lang="en-US" altLang="zh-CN" sz="2000" dirty="0">
                <a:solidFill>
                  <a:schemeClr val="bg1"/>
                </a:solidFill>
                <a:latin typeface="Tw Cen MT" panose="020B0602020104020603" pitchFamily="34" charset="0"/>
              </a:rPr>
              <a:t>Exhibits behavior that substantially impairs, interferes, or obstructs orderly processes and functions of the university</a:t>
            </a:r>
          </a:p>
          <a:p>
            <a:pPr marL="342900" indent="-342900">
              <a:spcAft>
                <a:spcPts val="1200"/>
              </a:spcAft>
              <a:buSzPct val="80000"/>
              <a:buFont typeface="Wingdings" panose="05000000000000000000" pitchFamily="2" charset="2"/>
              <a:buChar char="l"/>
            </a:pPr>
            <a:endParaRPr lang="en-US" altLang="zh-CN" sz="2000" dirty="0">
              <a:solidFill>
                <a:schemeClr val="bg1"/>
              </a:solidFill>
              <a:latin typeface="Tw Cen MT" panose="020B0602020104020603" pitchFamily="34" charset="0"/>
            </a:endParaRPr>
          </a:p>
        </p:txBody>
      </p:sp>
      <p:pic>
        <p:nvPicPr>
          <p:cNvPr id="2" name="Audio 1">
            <a:hlinkClick r:id="" action="ppaction://media"/>
            <a:extLst>
              <a:ext uri="{FF2B5EF4-FFF2-40B4-BE49-F238E27FC236}">
                <a16:creationId xmlns:a16="http://schemas.microsoft.com/office/drawing/2014/main" id="{154C5A5F-C43E-44BB-9B83-B637B5E44C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6881130"/>
      </p:ext>
    </p:extLst>
  </p:cSld>
  <p:clrMapOvr>
    <a:masterClrMapping/>
  </p:clrMapOvr>
  <mc:AlternateContent xmlns:mc="http://schemas.openxmlformats.org/markup-compatibility/2006">
    <mc:Choice xmlns:p14="http://schemas.microsoft.com/office/powerpoint/2010/main" Requires="p14">
      <p:transition spd="slow" p14:dur="2000" advTm="83405"/>
    </mc:Choice>
    <mc:Fallback>
      <p:transition spd="slow" advTm="83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869905-0FB7-4A8A-9670-652B92E3E9B3}"/>
              </a:ext>
            </a:extLst>
          </p:cNvPr>
          <p:cNvSpPr/>
          <p:nvPr/>
        </p:nvSpPr>
        <p:spPr>
          <a:xfrm rot="21287430">
            <a:off x="3638550" y="1243608"/>
            <a:ext cx="4914900" cy="1382860"/>
          </a:xfrm>
          <a:prstGeom prst="rect">
            <a:avLst/>
          </a:prstGeom>
          <a:solidFill>
            <a:srgbClr val="00B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Rectangle 5">
            <a:extLst>
              <a:ext uri="{FF2B5EF4-FFF2-40B4-BE49-F238E27FC236}">
                <a16:creationId xmlns:a16="http://schemas.microsoft.com/office/drawing/2014/main" id="{3D686C17-9F69-42EC-80F0-49E7F8D5F895}"/>
              </a:ext>
            </a:extLst>
          </p:cNvPr>
          <p:cNvSpPr/>
          <p:nvPr/>
        </p:nvSpPr>
        <p:spPr>
          <a:xfrm>
            <a:off x="4521531" y="1395708"/>
            <a:ext cx="314893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CN" sz="5400" b="1" cap="none" spc="0" dirty="0">
                <a:ln/>
                <a:solidFill>
                  <a:schemeClr val="bg1"/>
                </a:solidFill>
                <a:effectLst/>
              </a:rPr>
              <a:t>Thank You</a:t>
            </a:r>
          </a:p>
        </p:txBody>
      </p:sp>
      <p:sp>
        <p:nvSpPr>
          <p:cNvPr id="7" name="Speech Bubble: Rectangle 6">
            <a:extLst>
              <a:ext uri="{FF2B5EF4-FFF2-40B4-BE49-F238E27FC236}">
                <a16:creationId xmlns:a16="http://schemas.microsoft.com/office/drawing/2014/main" id="{2CE21118-8EAC-44E7-B7E3-59101D737F4A}"/>
              </a:ext>
            </a:extLst>
          </p:cNvPr>
          <p:cNvSpPr/>
          <p:nvPr/>
        </p:nvSpPr>
        <p:spPr>
          <a:xfrm>
            <a:off x="3323740" y="1181680"/>
            <a:ext cx="5020160" cy="1476375"/>
          </a:xfrm>
          <a:prstGeom prst="wedgeRectCallout">
            <a:avLst>
              <a:gd name="adj1" fmla="val 31212"/>
              <a:gd name="adj2" fmla="val 69977"/>
            </a:avLst>
          </a:prstGeom>
          <a:noFill/>
          <a:ln w="28575">
            <a:solidFill>
              <a:srgbClr val="888B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Oval 7">
            <a:extLst>
              <a:ext uri="{FF2B5EF4-FFF2-40B4-BE49-F238E27FC236}">
                <a16:creationId xmlns:a16="http://schemas.microsoft.com/office/drawing/2014/main" id="{59502A03-75BE-485B-8928-4EBB1D72BE25}"/>
              </a:ext>
            </a:extLst>
          </p:cNvPr>
          <p:cNvSpPr/>
          <p:nvPr/>
        </p:nvSpPr>
        <p:spPr>
          <a:xfrm>
            <a:off x="8091975" y="1082630"/>
            <a:ext cx="180000" cy="180000"/>
          </a:xfrm>
          <a:prstGeom prst="ellipse">
            <a:avLst/>
          </a:prstGeom>
          <a:noFill/>
          <a:ln w="28575">
            <a:solidFill>
              <a:srgbClr val="888B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Isosceles Triangle 8">
            <a:extLst>
              <a:ext uri="{FF2B5EF4-FFF2-40B4-BE49-F238E27FC236}">
                <a16:creationId xmlns:a16="http://schemas.microsoft.com/office/drawing/2014/main" id="{B721ABA7-E4E8-4055-8FDF-2E4B5616B98F}"/>
              </a:ext>
            </a:extLst>
          </p:cNvPr>
          <p:cNvSpPr/>
          <p:nvPr/>
        </p:nvSpPr>
        <p:spPr>
          <a:xfrm>
            <a:off x="4264306" y="913765"/>
            <a:ext cx="360000" cy="360000"/>
          </a:xfrm>
          <a:prstGeom prst="triangle">
            <a:avLst/>
          </a:prstGeom>
          <a:solidFill>
            <a:srgbClr val="00B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ylinder 10">
            <a:extLst>
              <a:ext uri="{FF2B5EF4-FFF2-40B4-BE49-F238E27FC236}">
                <a16:creationId xmlns:a16="http://schemas.microsoft.com/office/drawing/2014/main" id="{56B8776C-E310-4D13-A6B5-FD15719D2B08}"/>
              </a:ext>
            </a:extLst>
          </p:cNvPr>
          <p:cNvSpPr/>
          <p:nvPr/>
        </p:nvSpPr>
        <p:spPr>
          <a:xfrm rot="14768084">
            <a:off x="2478277" y="3295676"/>
            <a:ext cx="195342" cy="756000"/>
          </a:xfrm>
          <a:prstGeom prst="can">
            <a:avLst>
              <a:gd name="adj" fmla="val 74088"/>
            </a:avLst>
          </a:prstGeom>
          <a:noFill/>
          <a:ln w="28575">
            <a:solidFill>
              <a:srgbClr val="00B3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Straight Connector 12">
            <a:extLst>
              <a:ext uri="{FF2B5EF4-FFF2-40B4-BE49-F238E27FC236}">
                <a16:creationId xmlns:a16="http://schemas.microsoft.com/office/drawing/2014/main" id="{53760067-3427-4609-BAC3-053358A60C0D}"/>
              </a:ext>
            </a:extLst>
          </p:cNvPr>
          <p:cNvCxnSpPr/>
          <p:nvPr/>
        </p:nvCxnSpPr>
        <p:spPr>
          <a:xfrm flipH="1">
            <a:off x="2028825" y="2066924"/>
            <a:ext cx="323850" cy="323850"/>
          </a:xfrm>
          <a:prstGeom prst="line">
            <a:avLst/>
          </a:prstGeom>
          <a:ln w="28575">
            <a:solidFill>
              <a:srgbClr val="888B8D"/>
            </a:solidFill>
          </a:ln>
        </p:spPr>
        <p:style>
          <a:lnRef idx="1">
            <a:schemeClr val="accent1"/>
          </a:lnRef>
          <a:fillRef idx="0">
            <a:schemeClr val="accent1"/>
          </a:fillRef>
          <a:effectRef idx="0">
            <a:schemeClr val="accent1"/>
          </a:effectRef>
          <a:fontRef idx="minor">
            <a:schemeClr val="tx1"/>
          </a:fontRef>
        </p:style>
      </p:cxnSp>
      <p:cxnSp>
        <p:nvCxnSpPr>
          <p:cNvPr id="15" name="Connector: Curved 14">
            <a:extLst>
              <a:ext uri="{FF2B5EF4-FFF2-40B4-BE49-F238E27FC236}">
                <a16:creationId xmlns:a16="http://schemas.microsoft.com/office/drawing/2014/main" id="{3EC3375B-9302-4FB5-881D-7A980A1D3D7A}"/>
              </a:ext>
            </a:extLst>
          </p:cNvPr>
          <p:cNvCxnSpPr/>
          <p:nvPr/>
        </p:nvCxnSpPr>
        <p:spPr>
          <a:xfrm rot="5400000" flipH="1" flipV="1">
            <a:off x="3241687" y="2900505"/>
            <a:ext cx="344233" cy="344233"/>
          </a:xfrm>
          <a:prstGeom prst="curvedConnector3">
            <a:avLst>
              <a:gd name="adj1" fmla="val 58301"/>
            </a:avLst>
          </a:prstGeom>
          <a:ln w="28575">
            <a:solidFill>
              <a:srgbClr val="888B8D"/>
            </a:solidFill>
          </a:ln>
        </p:spPr>
        <p:style>
          <a:lnRef idx="1">
            <a:schemeClr val="accent1"/>
          </a:lnRef>
          <a:fillRef idx="0">
            <a:schemeClr val="accent1"/>
          </a:fillRef>
          <a:effectRef idx="0">
            <a:schemeClr val="accent1"/>
          </a:effectRef>
          <a:fontRef idx="minor">
            <a:schemeClr val="tx1"/>
          </a:fontRef>
        </p:style>
      </p:cxnSp>
      <p:sp>
        <p:nvSpPr>
          <p:cNvPr id="17" name="Isosceles Triangle 16">
            <a:extLst>
              <a:ext uri="{FF2B5EF4-FFF2-40B4-BE49-F238E27FC236}">
                <a16:creationId xmlns:a16="http://schemas.microsoft.com/office/drawing/2014/main" id="{BBDF4460-B7A5-4673-B2B1-932B0B43D6DD}"/>
              </a:ext>
            </a:extLst>
          </p:cNvPr>
          <p:cNvSpPr/>
          <p:nvPr/>
        </p:nvSpPr>
        <p:spPr>
          <a:xfrm rot="5646569">
            <a:off x="8215153" y="2484412"/>
            <a:ext cx="360000" cy="360000"/>
          </a:xfrm>
          <a:prstGeom prst="triangle">
            <a:avLst/>
          </a:prstGeom>
          <a:solidFill>
            <a:srgbClr val="00B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Straight Connector 17">
            <a:extLst>
              <a:ext uri="{FF2B5EF4-FFF2-40B4-BE49-F238E27FC236}">
                <a16:creationId xmlns:a16="http://schemas.microsoft.com/office/drawing/2014/main" id="{88F82B45-51F2-468C-86FC-2542DF50FD76}"/>
              </a:ext>
            </a:extLst>
          </p:cNvPr>
          <p:cNvCxnSpPr/>
          <p:nvPr/>
        </p:nvCxnSpPr>
        <p:spPr>
          <a:xfrm flipH="1">
            <a:off x="9802647" y="2421129"/>
            <a:ext cx="323850" cy="323850"/>
          </a:xfrm>
          <a:prstGeom prst="line">
            <a:avLst/>
          </a:prstGeom>
          <a:ln w="28575">
            <a:solidFill>
              <a:srgbClr val="00B388"/>
            </a:solidFill>
          </a:ln>
        </p:spPr>
        <p:style>
          <a:lnRef idx="1">
            <a:schemeClr val="accent1"/>
          </a:lnRef>
          <a:fillRef idx="0">
            <a:schemeClr val="accent1"/>
          </a:fillRef>
          <a:effectRef idx="0">
            <a:schemeClr val="accent1"/>
          </a:effectRef>
          <a:fontRef idx="minor">
            <a:schemeClr val="tx1"/>
          </a:fontRef>
        </p:style>
      </p:cxnSp>
      <p:sp>
        <p:nvSpPr>
          <p:cNvPr id="19" name="Cube 18">
            <a:extLst>
              <a:ext uri="{FF2B5EF4-FFF2-40B4-BE49-F238E27FC236}">
                <a16:creationId xmlns:a16="http://schemas.microsoft.com/office/drawing/2014/main" id="{92660432-3944-45EB-9041-60815A7619B3}"/>
              </a:ext>
            </a:extLst>
          </p:cNvPr>
          <p:cNvSpPr/>
          <p:nvPr/>
        </p:nvSpPr>
        <p:spPr>
          <a:xfrm rot="8734373">
            <a:off x="5248275" y="238125"/>
            <a:ext cx="324000" cy="324000"/>
          </a:xfrm>
          <a:prstGeom prst="cube">
            <a:avLst/>
          </a:prstGeom>
          <a:noFill/>
          <a:ln w="28575">
            <a:solidFill>
              <a:srgbClr val="888B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Diamond 19">
            <a:extLst>
              <a:ext uri="{FF2B5EF4-FFF2-40B4-BE49-F238E27FC236}">
                <a16:creationId xmlns:a16="http://schemas.microsoft.com/office/drawing/2014/main" id="{699CDC90-8AA6-4381-94D6-5892B6AB9435}"/>
              </a:ext>
            </a:extLst>
          </p:cNvPr>
          <p:cNvSpPr/>
          <p:nvPr/>
        </p:nvSpPr>
        <p:spPr>
          <a:xfrm>
            <a:off x="6556514" y="265338"/>
            <a:ext cx="360000" cy="360000"/>
          </a:xfrm>
          <a:prstGeom prst="diamond">
            <a:avLst/>
          </a:prstGeom>
          <a:solidFill>
            <a:srgbClr val="00B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Straight Connector 20">
            <a:extLst>
              <a:ext uri="{FF2B5EF4-FFF2-40B4-BE49-F238E27FC236}">
                <a16:creationId xmlns:a16="http://schemas.microsoft.com/office/drawing/2014/main" id="{3B288D8F-45FC-4F05-9120-E24E33E05B95}"/>
              </a:ext>
            </a:extLst>
          </p:cNvPr>
          <p:cNvCxnSpPr/>
          <p:nvPr/>
        </p:nvCxnSpPr>
        <p:spPr>
          <a:xfrm flipH="1">
            <a:off x="8020050" y="349112"/>
            <a:ext cx="323850" cy="323850"/>
          </a:xfrm>
          <a:prstGeom prst="line">
            <a:avLst/>
          </a:prstGeom>
          <a:ln w="28575">
            <a:solidFill>
              <a:srgbClr val="888B8D"/>
            </a:solidFill>
          </a:ln>
        </p:spPr>
        <p:style>
          <a:lnRef idx="1">
            <a:schemeClr val="accent1"/>
          </a:lnRef>
          <a:fillRef idx="0">
            <a:schemeClr val="accent1"/>
          </a:fillRef>
          <a:effectRef idx="0">
            <a:schemeClr val="accent1"/>
          </a:effectRef>
          <a:fontRef idx="minor">
            <a:schemeClr val="tx1"/>
          </a:fontRef>
        </p:style>
      </p:cxnSp>
      <p:sp>
        <p:nvSpPr>
          <p:cNvPr id="22" name="Diamond 21">
            <a:extLst>
              <a:ext uri="{FF2B5EF4-FFF2-40B4-BE49-F238E27FC236}">
                <a16:creationId xmlns:a16="http://schemas.microsoft.com/office/drawing/2014/main" id="{2A6F9E7D-4350-4564-A188-8DDE45FBAA54}"/>
              </a:ext>
            </a:extLst>
          </p:cNvPr>
          <p:cNvSpPr/>
          <p:nvPr/>
        </p:nvSpPr>
        <p:spPr>
          <a:xfrm rot="2718892">
            <a:off x="5916000" y="3462281"/>
            <a:ext cx="360000" cy="360000"/>
          </a:xfrm>
          <a:prstGeom prst="diamond">
            <a:avLst/>
          </a:prstGeom>
          <a:solidFill>
            <a:srgbClr val="00B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31">
            <a:extLst>
              <a:ext uri="{FF2B5EF4-FFF2-40B4-BE49-F238E27FC236}">
                <a16:creationId xmlns:a16="http://schemas.microsoft.com/office/drawing/2014/main" id="{DB1BB494-6D8B-44E4-9A77-73D21AE47115}"/>
              </a:ext>
            </a:extLst>
          </p:cNvPr>
          <p:cNvSpPr txBox="1"/>
          <p:nvPr/>
        </p:nvSpPr>
        <p:spPr>
          <a:xfrm>
            <a:off x="1926431" y="3896836"/>
            <a:ext cx="8339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等线" panose="02010600030101010101" pitchFamily="2" charset="-122"/>
              </a:rPr>
              <a:t>Questions/Comments/Feedback?</a:t>
            </a:r>
            <a:endParaRPr kumimoji="0" lang="zh-CN" altLang="en-US" sz="24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等线" panose="02010600030101010101" pitchFamily="2" charset="-122"/>
            </a:endParaRPr>
          </a:p>
        </p:txBody>
      </p:sp>
      <p:grpSp>
        <p:nvGrpSpPr>
          <p:cNvPr id="41" name="Group 40">
            <a:extLst>
              <a:ext uri="{FF2B5EF4-FFF2-40B4-BE49-F238E27FC236}">
                <a16:creationId xmlns:a16="http://schemas.microsoft.com/office/drawing/2014/main" id="{4E46C985-4A7C-491C-BE0D-DAD9C04EF5EB}"/>
              </a:ext>
            </a:extLst>
          </p:cNvPr>
          <p:cNvGrpSpPr/>
          <p:nvPr/>
        </p:nvGrpSpPr>
        <p:grpSpPr>
          <a:xfrm>
            <a:off x="3597812" y="4528682"/>
            <a:ext cx="5008268" cy="372370"/>
            <a:chOff x="3323740" y="4498279"/>
            <a:chExt cx="5008268" cy="372370"/>
          </a:xfrm>
        </p:grpSpPr>
        <p:sp>
          <p:nvSpPr>
            <p:cNvPr id="33" name="TextBox 32">
              <a:extLst>
                <a:ext uri="{FF2B5EF4-FFF2-40B4-BE49-F238E27FC236}">
                  <a16:creationId xmlns:a16="http://schemas.microsoft.com/office/drawing/2014/main" id="{4F6700A5-A62E-459F-A109-A83A8C569363}"/>
                </a:ext>
              </a:extLst>
            </p:cNvPr>
            <p:cNvSpPr txBox="1"/>
            <p:nvPr/>
          </p:nvSpPr>
          <p:spPr>
            <a:xfrm>
              <a:off x="3323740" y="4501317"/>
              <a:ext cx="2556000" cy="369332"/>
            </a:xfrm>
            <a:prstGeom prst="rect">
              <a:avLst/>
            </a:prstGeom>
            <a:noFill/>
          </p:spPr>
          <p:txBody>
            <a:bodyPr wrap="square">
              <a:spAutoFit/>
            </a:bodyPr>
            <a:lstStyle/>
            <a:p>
              <a:pPr algn="ctr"/>
              <a:r>
                <a:rPr lang="es-US" altLang="zh-CN" dirty="0">
                  <a:solidFill>
                    <a:srgbClr val="595959"/>
                  </a:solidFill>
                  <a:latin typeface="Tw Cen MT" panose="020B0602020104020603" pitchFamily="34" charset="0"/>
                </a:rPr>
                <a:t>sljahansouzwray@uh.edu</a:t>
              </a:r>
              <a:endParaRPr lang="zh-CN" altLang="en-US" dirty="0">
                <a:solidFill>
                  <a:srgbClr val="595959"/>
                </a:solidFill>
                <a:latin typeface="Tw Cen MT" panose="020B0602020104020603" pitchFamily="34" charset="0"/>
              </a:endParaRPr>
            </a:p>
          </p:txBody>
        </p:sp>
        <p:sp>
          <p:nvSpPr>
            <p:cNvPr id="35" name="TextBox 34">
              <a:extLst>
                <a:ext uri="{FF2B5EF4-FFF2-40B4-BE49-F238E27FC236}">
                  <a16:creationId xmlns:a16="http://schemas.microsoft.com/office/drawing/2014/main" id="{5241AF15-3690-4AE1-9FDB-27A94D7151E4}"/>
                </a:ext>
              </a:extLst>
            </p:cNvPr>
            <p:cNvSpPr txBox="1"/>
            <p:nvPr/>
          </p:nvSpPr>
          <p:spPr>
            <a:xfrm>
              <a:off x="6460008" y="4498279"/>
              <a:ext cx="1872000" cy="369332"/>
            </a:xfrm>
            <a:prstGeom prst="rect">
              <a:avLst/>
            </a:prstGeom>
            <a:noFill/>
          </p:spPr>
          <p:txBody>
            <a:bodyPr wrap="square">
              <a:spAutoFit/>
            </a:bodyPr>
            <a:lstStyle/>
            <a:p>
              <a:r>
                <a:rPr lang="es-US" altLang="zh-CN" dirty="0">
                  <a:solidFill>
                    <a:srgbClr val="595959"/>
                  </a:solidFill>
                  <a:latin typeface="Tw Cen MT" panose="020B0602020104020603" pitchFamily="34" charset="0"/>
                </a:rPr>
                <a:t>amveteto@uh.edu</a:t>
              </a:r>
              <a:endParaRPr lang="zh-CN" altLang="en-US" dirty="0">
                <a:solidFill>
                  <a:srgbClr val="595959"/>
                </a:solidFill>
                <a:latin typeface="Tw Cen MT" panose="020B0602020104020603" pitchFamily="34" charset="0"/>
              </a:endParaRPr>
            </a:p>
          </p:txBody>
        </p:sp>
      </p:grpSp>
      <p:pic>
        <p:nvPicPr>
          <p:cNvPr id="36" name="Graphic 35" descr="Smart Phone">
            <a:extLst>
              <a:ext uri="{FF2B5EF4-FFF2-40B4-BE49-F238E27FC236}">
                <a16:creationId xmlns:a16="http://schemas.microsoft.com/office/drawing/2014/main" id="{EA14A619-2FFD-40F9-A77B-150D41E772F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22749" y="5451187"/>
            <a:ext cx="252000" cy="252000"/>
          </a:xfrm>
          <a:prstGeom prst="rect">
            <a:avLst/>
          </a:prstGeom>
        </p:spPr>
      </p:pic>
      <p:sp>
        <p:nvSpPr>
          <p:cNvPr id="37" name="TextBox 36">
            <a:extLst>
              <a:ext uri="{FF2B5EF4-FFF2-40B4-BE49-F238E27FC236}">
                <a16:creationId xmlns:a16="http://schemas.microsoft.com/office/drawing/2014/main" id="{30139C93-5E82-413C-8560-D613E94095DA}"/>
              </a:ext>
            </a:extLst>
          </p:cNvPr>
          <p:cNvSpPr txBox="1"/>
          <p:nvPr/>
        </p:nvSpPr>
        <p:spPr>
          <a:xfrm>
            <a:off x="6879730" y="5423298"/>
            <a:ext cx="146417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Tw Cen MT" panose="020B0602020104020603" pitchFamily="34" charset="0"/>
                <a:ea typeface="Roboto" panose="02000000000000000000" pitchFamily="2" charset="0"/>
                <a:cs typeface="Roboto" panose="02000000000000000000" pitchFamily="2" charset="0"/>
              </a:rPr>
              <a:t>832.842.6183</a:t>
            </a:r>
          </a:p>
        </p:txBody>
      </p:sp>
      <p:pic>
        <p:nvPicPr>
          <p:cNvPr id="38" name="Graphic 37" descr="Marker">
            <a:extLst>
              <a:ext uri="{FF2B5EF4-FFF2-40B4-BE49-F238E27FC236}">
                <a16:creationId xmlns:a16="http://schemas.microsoft.com/office/drawing/2014/main" id="{770FFE75-479C-454A-9FC0-DB9CB85AA716}"/>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78149" y="5472190"/>
            <a:ext cx="252000" cy="252000"/>
          </a:xfrm>
          <a:prstGeom prst="rect">
            <a:avLst/>
          </a:prstGeom>
        </p:spPr>
      </p:pic>
      <p:sp>
        <p:nvSpPr>
          <p:cNvPr id="39" name="TextBox 38">
            <a:extLst>
              <a:ext uri="{FF2B5EF4-FFF2-40B4-BE49-F238E27FC236}">
                <a16:creationId xmlns:a16="http://schemas.microsoft.com/office/drawing/2014/main" id="{240700A1-09C1-4C7E-98AA-FF6050C3D254}"/>
              </a:ext>
            </a:extLst>
          </p:cNvPr>
          <p:cNvSpPr txBox="1"/>
          <p:nvPr/>
        </p:nvSpPr>
        <p:spPr>
          <a:xfrm>
            <a:off x="3843100" y="5443604"/>
            <a:ext cx="24509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Tw Cen MT" panose="020B0602020104020603" pitchFamily="34" charset="0"/>
                <a:ea typeface="Roboto" panose="02000000000000000000" pitchFamily="2" charset="0"/>
                <a:cs typeface="Roboto" panose="02000000000000000000" pitchFamily="2" charset="0"/>
              </a:rPr>
              <a:t>Room 256 Student Center South</a:t>
            </a:r>
          </a:p>
        </p:txBody>
      </p:sp>
      <p:pic>
        <p:nvPicPr>
          <p:cNvPr id="3" name="Audio 2">
            <a:hlinkClick r:id="" action="ppaction://media"/>
            <a:extLst>
              <a:ext uri="{FF2B5EF4-FFF2-40B4-BE49-F238E27FC236}">
                <a16:creationId xmlns:a16="http://schemas.microsoft.com/office/drawing/2014/main" id="{31B4B169-EF30-4AEE-8111-F21F294DFD2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89309648"/>
      </p:ext>
    </p:extLst>
  </p:cSld>
  <p:clrMapOvr>
    <a:masterClrMapping/>
  </p:clrMapOvr>
  <mc:AlternateContent xmlns:mc="http://schemas.openxmlformats.org/markup-compatibility/2006">
    <mc:Choice xmlns:p14="http://schemas.microsoft.com/office/powerpoint/2010/main" Requires="p14">
      <p:transition spd="slow" p14:dur="2000" advTm="44956"/>
    </mc:Choice>
    <mc:Fallback>
      <p:transition spd="slow" advTm="44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B388"/>
            </a:gs>
            <a:gs pos="0">
              <a:srgbClr val="8EDBF5"/>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62A96806-A318-4B6F-B845-4C0A64B378E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6129" t="-4934" r="6666" b="11600"/>
          <a:stretch/>
        </p:blipFill>
        <p:spPr>
          <a:xfrm>
            <a:off x="5470065" y="2730864"/>
            <a:ext cx="1228424" cy="1314768"/>
          </a:xfrm>
          <a:prstGeom prst="rect">
            <a:avLst/>
          </a:prstGeom>
        </p:spPr>
      </p:pic>
      <p:sp>
        <p:nvSpPr>
          <p:cNvPr id="65" name="Freeform: Shape 64">
            <a:extLst>
              <a:ext uri="{FF2B5EF4-FFF2-40B4-BE49-F238E27FC236}">
                <a16:creationId xmlns:a16="http://schemas.microsoft.com/office/drawing/2014/main" id="{863D095F-2F3B-420A-85B0-BF847CFEE53D}"/>
              </a:ext>
            </a:extLst>
          </p:cNvPr>
          <p:cNvSpPr/>
          <p:nvPr/>
        </p:nvSpPr>
        <p:spPr>
          <a:xfrm>
            <a:off x="4901551" y="2173578"/>
            <a:ext cx="1217665" cy="2453226"/>
          </a:xfrm>
          <a:custGeom>
            <a:avLst/>
            <a:gdLst>
              <a:gd name="connsiteX0" fmla="*/ 1052965 w 1217665"/>
              <a:gd name="connsiteY0" fmla="*/ 0 h 2453226"/>
              <a:gd name="connsiteX1" fmla="*/ 1041541 w 1217665"/>
              <a:gd name="connsiteY1" fmla="*/ 17551 h 2453226"/>
              <a:gd name="connsiteX2" fmla="*/ 759655 w 1217665"/>
              <a:gd name="connsiteY2" fmla="*/ 1113973 h 2453226"/>
              <a:gd name="connsiteX3" fmla="*/ 1208877 w 1217665"/>
              <a:gd name="connsiteY3" fmla="*/ 2444050 h 2453226"/>
              <a:gd name="connsiteX4" fmla="*/ 1217665 w 1217665"/>
              <a:gd name="connsiteY4" fmla="*/ 2453226 h 2453226"/>
              <a:gd name="connsiteX5" fmla="*/ 1108226 w 1217665"/>
              <a:gd name="connsiteY5" fmla="*/ 2447700 h 2453226"/>
              <a:gd name="connsiteX6" fmla="*/ 0 w 1217665"/>
              <a:gd name="connsiteY6" fmla="*/ 1219633 h 2453226"/>
              <a:gd name="connsiteX7" fmla="*/ 985657 w 1217665"/>
              <a:gd name="connsiteY7" fmla="*/ 10273 h 245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665" h="2453226">
                <a:moveTo>
                  <a:pt x="1052965" y="0"/>
                </a:moveTo>
                <a:lnTo>
                  <a:pt x="1041541" y="17551"/>
                </a:lnTo>
                <a:cubicBezTo>
                  <a:pt x="865441" y="315505"/>
                  <a:pt x="759655" y="697489"/>
                  <a:pt x="759655" y="1113973"/>
                </a:cubicBezTo>
                <a:cubicBezTo>
                  <a:pt x="759655" y="1649452"/>
                  <a:pt x="934526" y="2127901"/>
                  <a:pt x="1208877" y="2444050"/>
                </a:cubicBezTo>
                <a:lnTo>
                  <a:pt x="1217665" y="2453226"/>
                </a:lnTo>
                <a:lnTo>
                  <a:pt x="1108226" y="2447700"/>
                </a:lnTo>
                <a:cubicBezTo>
                  <a:pt x="485752" y="2384484"/>
                  <a:pt x="0" y="1858785"/>
                  <a:pt x="0" y="1219633"/>
                </a:cubicBezTo>
                <a:cubicBezTo>
                  <a:pt x="0" y="623092"/>
                  <a:pt x="423144" y="125380"/>
                  <a:pt x="985657" y="10273"/>
                </a:cubicBez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ircle: Hollow 5">
            <a:extLst>
              <a:ext uri="{FF2B5EF4-FFF2-40B4-BE49-F238E27FC236}">
                <a16:creationId xmlns:a16="http://schemas.microsoft.com/office/drawing/2014/main" id="{A00E015E-2284-4321-A594-C51454918853}"/>
              </a:ext>
            </a:extLst>
          </p:cNvPr>
          <p:cNvSpPr/>
          <p:nvPr/>
        </p:nvSpPr>
        <p:spPr>
          <a:xfrm>
            <a:off x="4815840" y="2148840"/>
            <a:ext cx="2560320" cy="2560320"/>
          </a:xfrm>
          <a:prstGeom prst="donut">
            <a:avLst>
              <a:gd name="adj" fmla="val 6915"/>
            </a:avLst>
          </a:prstGeom>
          <a:solidFill>
            <a:srgbClr val="1E4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Top Corners Rounded 6">
            <a:extLst>
              <a:ext uri="{FF2B5EF4-FFF2-40B4-BE49-F238E27FC236}">
                <a16:creationId xmlns:a16="http://schemas.microsoft.com/office/drawing/2014/main" id="{43E7FFDB-1C44-4929-AA06-1976770FBDEA}"/>
              </a:ext>
            </a:extLst>
          </p:cNvPr>
          <p:cNvSpPr/>
          <p:nvPr/>
        </p:nvSpPr>
        <p:spPr>
          <a:xfrm rot="19484928">
            <a:off x="6938040" y="4270340"/>
            <a:ext cx="355016" cy="1255435"/>
          </a:xfrm>
          <a:prstGeom prst="round2SameRect">
            <a:avLst>
              <a:gd name="adj1" fmla="val 0"/>
              <a:gd name="adj2" fmla="val 50000"/>
            </a:avLst>
          </a:prstGeom>
          <a:solidFill>
            <a:srgbClr val="1E4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ircle: Hollow 7">
            <a:extLst>
              <a:ext uri="{FF2B5EF4-FFF2-40B4-BE49-F238E27FC236}">
                <a16:creationId xmlns:a16="http://schemas.microsoft.com/office/drawing/2014/main" id="{AD40D2F9-7EEC-4FB6-8E3C-24C968E584A4}"/>
              </a:ext>
            </a:extLst>
          </p:cNvPr>
          <p:cNvSpPr/>
          <p:nvPr/>
        </p:nvSpPr>
        <p:spPr>
          <a:xfrm>
            <a:off x="2461846" y="1628335"/>
            <a:ext cx="1041010" cy="1041010"/>
          </a:xfrm>
          <a:prstGeom prst="donut">
            <a:avLst>
              <a:gd name="adj" fmla="val 69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Circle: Hollow 8">
            <a:extLst>
              <a:ext uri="{FF2B5EF4-FFF2-40B4-BE49-F238E27FC236}">
                <a16:creationId xmlns:a16="http://schemas.microsoft.com/office/drawing/2014/main" id="{D8F1E630-0CB9-428E-A686-410CA3AB5AB6}"/>
              </a:ext>
            </a:extLst>
          </p:cNvPr>
          <p:cNvSpPr/>
          <p:nvPr/>
        </p:nvSpPr>
        <p:spPr>
          <a:xfrm>
            <a:off x="2523835" y="4045633"/>
            <a:ext cx="1041010" cy="1041010"/>
          </a:xfrm>
          <a:prstGeom prst="donut">
            <a:avLst>
              <a:gd name="adj" fmla="val 69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Circle: Hollow 10">
            <a:extLst>
              <a:ext uri="{FF2B5EF4-FFF2-40B4-BE49-F238E27FC236}">
                <a16:creationId xmlns:a16="http://schemas.microsoft.com/office/drawing/2014/main" id="{2980201D-D7F9-4016-82FB-0F72E8365266}"/>
              </a:ext>
            </a:extLst>
          </p:cNvPr>
          <p:cNvSpPr/>
          <p:nvPr/>
        </p:nvSpPr>
        <p:spPr>
          <a:xfrm>
            <a:off x="8649936" y="2456006"/>
            <a:ext cx="1041010" cy="1041010"/>
          </a:xfrm>
          <a:prstGeom prst="donut">
            <a:avLst>
              <a:gd name="adj" fmla="val 69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9EDBCA57-B475-44BF-B152-CFB5A5253172}"/>
              </a:ext>
            </a:extLst>
          </p:cNvPr>
          <p:cNvCxnSpPr>
            <a:cxnSpLocks/>
          </p:cNvCxnSpPr>
          <p:nvPr/>
        </p:nvCxnSpPr>
        <p:spPr>
          <a:xfrm flipH="1" flipV="1">
            <a:off x="3500949" y="2321169"/>
            <a:ext cx="1422743" cy="576776"/>
          </a:xfrm>
          <a:prstGeom prst="line">
            <a:avLst/>
          </a:prstGeom>
          <a:ln w="12700">
            <a:solidFill>
              <a:srgbClr val="1E4154"/>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DBD7AF0-838A-438C-BDD0-11F14160CD65}"/>
              </a:ext>
            </a:extLst>
          </p:cNvPr>
          <p:cNvCxnSpPr>
            <a:cxnSpLocks/>
          </p:cNvCxnSpPr>
          <p:nvPr/>
        </p:nvCxnSpPr>
        <p:spPr>
          <a:xfrm flipH="1">
            <a:off x="3500949" y="3817033"/>
            <a:ext cx="1422743" cy="484006"/>
          </a:xfrm>
          <a:prstGeom prst="line">
            <a:avLst/>
          </a:prstGeom>
          <a:ln w="12700">
            <a:solidFill>
              <a:srgbClr val="1E4154"/>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BA88B3E-DF8B-4367-9E94-4832192F134D}"/>
              </a:ext>
            </a:extLst>
          </p:cNvPr>
          <p:cNvCxnSpPr>
            <a:cxnSpLocks/>
          </p:cNvCxnSpPr>
          <p:nvPr/>
        </p:nvCxnSpPr>
        <p:spPr>
          <a:xfrm flipV="1">
            <a:off x="7263423" y="2897945"/>
            <a:ext cx="1386513" cy="308653"/>
          </a:xfrm>
          <a:prstGeom prst="line">
            <a:avLst/>
          </a:prstGeom>
          <a:ln w="12700">
            <a:solidFill>
              <a:srgbClr val="1E4154"/>
            </a:solidFill>
            <a:prstDash val="dash"/>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C6A60A1A-EAC2-4FB1-B0EE-C7C8C642DDF3}"/>
              </a:ext>
            </a:extLst>
          </p:cNvPr>
          <p:cNvSpPr txBox="1"/>
          <p:nvPr/>
        </p:nvSpPr>
        <p:spPr>
          <a:xfrm>
            <a:off x="177553" y="1800118"/>
            <a:ext cx="2645725" cy="1569660"/>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en-US" sz="2000" dirty="0">
                <a:solidFill>
                  <a:prstClr val="black">
                    <a:lumMod val="65000"/>
                    <a:lumOff val="35000"/>
                  </a:prstClr>
                </a:solidFill>
                <a:latin typeface="Tw Cen MT" panose="020B0602020104020603" pitchFamily="34" charset="0"/>
                <a:ea typeface="等线" panose="02010600030101010101" pitchFamily="2" charset="-122"/>
              </a:rPr>
              <a:t>Traditional Students (ages </a:t>
            </a:r>
            <a:r>
              <a:rPr lang="en-US" sz="2800" b="1" dirty="0">
                <a:solidFill>
                  <a:prstClr val="black">
                    <a:lumMod val="65000"/>
                    <a:lumOff val="35000"/>
                  </a:prstClr>
                </a:solidFill>
                <a:latin typeface="Tw Cen MT" panose="020B0602020104020603" pitchFamily="34" charset="0"/>
                <a:ea typeface="等线" panose="02010600030101010101" pitchFamily="2" charset="-122"/>
              </a:rPr>
              <a:t>18-24</a:t>
            </a:r>
            <a:r>
              <a:rPr lang="en-US" sz="2000" dirty="0">
                <a:solidFill>
                  <a:prstClr val="black">
                    <a:lumMod val="65000"/>
                    <a:lumOff val="35000"/>
                  </a:prstClr>
                </a:solidFill>
                <a:latin typeface="Tw Cen MT" panose="020B0602020104020603" pitchFamily="34" charset="0"/>
                <a:ea typeface="等线" panose="02010600030101010101" pitchFamily="2" charset="-122"/>
              </a:rPr>
              <a:t>) are members of </a:t>
            </a:r>
            <a:r>
              <a:rPr lang="en-US" sz="2800" b="1" dirty="0">
                <a:solidFill>
                  <a:prstClr val="black">
                    <a:lumMod val="65000"/>
                    <a:lumOff val="35000"/>
                  </a:prstClr>
                </a:solidFill>
                <a:latin typeface="Tw Cen MT" panose="020B0602020104020603" pitchFamily="34" charset="0"/>
                <a:ea typeface="等线" panose="02010600030101010101" pitchFamily="2" charset="-122"/>
              </a:rPr>
              <a:t>Generation Z</a:t>
            </a:r>
          </a:p>
        </p:txBody>
      </p:sp>
      <p:sp>
        <p:nvSpPr>
          <p:cNvPr id="41" name="TextBox 40">
            <a:extLst>
              <a:ext uri="{FF2B5EF4-FFF2-40B4-BE49-F238E27FC236}">
                <a16:creationId xmlns:a16="http://schemas.microsoft.com/office/drawing/2014/main" id="{AC74CDE4-EBE1-440E-978E-C56B9CAF4646}"/>
              </a:ext>
            </a:extLst>
          </p:cNvPr>
          <p:cNvSpPr txBox="1"/>
          <p:nvPr/>
        </p:nvSpPr>
        <p:spPr>
          <a:xfrm>
            <a:off x="246642" y="4517466"/>
            <a:ext cx="2545008" cy="892552"/>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en-US" sz="2800" b="1" dirty="0">
                <a:solidFill>
                  <a:prstClr val="black">
                    <a:lumMod val="65000"/>
                    <a:lumOff val="35000"/>
                  </a:prstClr>
                </a:solidFill>
                <a:latin typeface="Tw Cen MT" panose="020B0602020104020603" pitchFamily="34" charset="0"/>
                <a:ea typeface="等线" panose="02010600030101010101" pitchFamily="2" charset="-122"/>
              </a:rPr>
              <a:t>40%</a:t>
            </a:r>
            <a:r>
              <a:rPr lang="en-US" sz="3200" b="1" dirty="0">
                <a:solidFill>
                  <a:prstClr val="black">
                    <a:lumMod val="65000"/>
                    <a:lumOff val="35000"/>
                  </a:prstClr>
                </a:solidFill>
                <a:latin typeface="Tw Cen MT" panose="020B0602020104020603" pitchFamily="34" charset="0"/>
                <a:ea typeface="等线" panose="02010600030101010101" pitchFamily="2" charset="-122"/>
              </a:rPr>
              <a:t> </a:t>
            </a:r>
          </a:p>
          <a:p>
            <a:pPr marR="0" lvl="0" indent="0" fontAlgn="auto">
              <a:lnSpc>
                <a:spcPct val="100000"/>
              </a:lnSpc>
              <a:spcBef>
                <a:spcPts val="0"/>
              </a:spcBef>
              <a:spcAft>
                <a:spcPts val="0"/>
              </a:spcAft>
              <a:buClrTx/>
              <a:buSzTx/>
              <a:buFontTx/>
              <a:buNone/>
              <a:tabLst/>
              <a:defRPr/>
            </a:pPr>
            <a:r>
              <a:rPr lang="en-US" sz="2000" dirty="0">
                <a:solidFill>
                  <a:prstClr val="black">
                    <a:lumMod val="65000"/>
                    <a:lumOff val="35000"/>
                  </a:prstClr>
                </a:solidFill>
                <a:latin typeface="Tw Cen MT" panose="020B0602020104020603" pitchFamily="34" charset="0"/>
                <a:ea typeface="等线" panose="02010600030101010101" pitchFamily="2" charset="-122"/>
              </a:rPr>
              <a:t>are over the age of 25</a:t>
            </a:r>
          </a:p>
        </p:txBody>
      </p:sp>
      <p:sp>
        <p:nvSpPr>
          <p:cNvPr id="47" name="TextBox 46">
            <a:extLst>
              <a:ext uri="{FF2B5EF4-FFF2-40B4-BE49-F238E27FC236}">
                <a16:creationId xmlns:a16="http://schemas.microsoft.com/office/drawing/2014/main" id="{E023B2F3-3E96-4159-9D39-54A049C9C112}"/>
              </a:ext>
            </a:extLst>
          </p:cNvPr>
          <p:cNvSpPr txBox="1"/>
          <p:nvPr/>
        </p:nvSpPr>
        <p:spPr>
          <a:xfrm>
            <a:off x="8740336" y="3563149"/>
            <a:ext cx="2991588" cy="3170099"/>
          </a:xfrm>
          <a:prstGeom prst="rect">
            <a:avLst/>
          </a:prstGeom>
          <a:noFill/>
        </p:spPr>
        <p:txBody>
          <a:bodyPr wrap="none" rtlCol="0">
            <a:spAutoFit/>
          </a:bodyPr>
          <a:lstStyle/>
          <a:p>
            <a:pPr marR="0" lvl="0" indent="0" fontAlgn="auto">
              <a:lnSpc>
                <a:spcPct val="100000"/>
              </a:lnSpc>
              <a:spcBef>
                <a:spcPts val="0"/>
              </a:spcBef>
              <a:spcAft>
                <a:spcPts val="0"/>
              </a:spcAft>
              <a:buClrTx/>
              <a:buSzTx/>
              <a:buFontTx/>
              <a:buNone/>
              <a:tabLst/>
              <a:defRPr/>
            </a:pPr>
            <a:r>
              <a:rPr lang="en-US" sz="2800" b="1" dirty="0">
                <a:solidFill>
                  <a:prstClr val="black">
                    <a:lumMod val="65000"/>
                    <a:lumOff val="35000"/>
                  </a:prstClr>
                </a:solidFill>
                <a:latin typeface="Century Gothic" panose="020B0502020202020204" pitchFamily="34" charset="0"/>
                <a:ea typeface="等线" panose="02010600030101010101" pitchFamily="2" charset="-122"/>
              </a:rPr>
              <a:t>Majority</a:t>
            </a:r>
            <a:r>
              <a:rPr lang="en-US" sz="2400" b="1" dirty="0">
                <a:solidFill>
                  <a:prstClr val="black">
                    <a:lumMod val="65000"/>
                    <a:lumOff val="35000"/>
                  </a:prstClr>
                </a:solidFill>
                <a:latin typeface="Tw Cen MT" panose="020B0602020104020603" pitchFamily="34" charset="0"/>
                <a:ea typeface="等线" panose="02010600030101010101" pitchFamily="2" charset="-122"/>
              </a:rPr>
              <a:t> </a:t>
            </a:r>
            <a:r>
              <a:rPr lang="en-US" sz="2400" dirty="0">
                <a:solidFill>
                  <a:prstClr val="black">
                    <a:lumMod val="65000"/>
                    <a:lumOff val="35000"/>
                  </a:prstClr>
                </a:solidFill>
                <a:latin typeface="Tw Cen MT" panose="020B0602020104020603" pitchFamily="34" charset="0"/>
                <a:ea typeface="等线" panose="02010600030101010101" pitchFamily="2" charset="-122"/>
              </a:rPr>
              <a:t>of today’s </a:t>
            </a:r>
          </a:p>
          <a:p>
            <a:pPr marR="0" lvl="0" indent="0" fontAlgn="auto">
              <a:lnSpc>
                <a:spcPct val="100000"/>
              </a:lnSpc>
              <a:spcBef>
                <a:spcPts val="0"/>
              </a:spcBef>
              <a:spcAft>
                <a:spcPts val="0"/>
              </a:spcAft>
              <a:buClrTx/>
              <a:buSzTx/>
              <a:buFontTx/>
              <a:buNone/>
              <a:tabLst/>
              <a:defRPr/>
            </a:pPr>
            <a:r>
              <a:rPr lang="en-US" sz="2400" dirty="0">
                <a:solidFill>
                  <a:prstClr val="black">
                    <a:lumMod val="65000"/>
                    <a:lumOff val="35000"/>
                  </a:prstClr>
                </a:solidFill>
                <a:latin typeface="Tw Cen MT" panose="020B0602020104020603" pitchFamily="34" charset="0"/>
                <a:ea typeface="等线" panose="02010600030101010101" pitchFamily="2" charset="-122"/>
              </a:rPr>
              <a:t>students work and </a:t>
            </a:r>
          </a:p>
          <a:p>
            <a:pPr marR="0" lvl="0" indent="0" fontAlgn="auto">
              <a:lnSpc>
                <a:spcPct val="100000"/>
              </a:lnSpc>
              <a:spcBef>
                <a:spcPts val="0"/>
              </a:spcBef>
              <a:spcAft>
                <a:spcPts val="0"/>
              </a:spcAft>
              <a:buClrTx/>
              <a:buSzTx/>
              <a:buFontTx/>
              <a:buNone/>
              <a:tabLst/>
              <a:defRPr/>
            </a:pPr>
            <a:r>
              <a:rPr lang="en-US" sz="2400" dirty="0">
                <a:solidFill>
                  <a:prstClr val="black">
                    <a:lumMod val="65000"/>
                    <a:lumOff val="35000"/>
                  </a:prstClr>
                </a:solidFill>
                <a:latin typeface="Tw Cen MT" panose="020B0602020104020603" pitchFamily="34" charset="0"/>
                <a:ea typeface="等线" panose="02010600030101010101" pitchFamily="2" charset="-122"/>
              </a:rPr>
              <a:t>are financially</a:t>
            </a:r>
          </a:p>
          <a:p>
            <a:pPr marR="0" lvl="0" indent="0" fontAlgn="auto">
              <a:lnSpc>
                <a:spcPct val="100000"/>
              </a:lnSpc>
              <a:spcBef>
                <a:spcPts val="0"/>
              </a:spcBef>
              <a:spcAft>
                <a:spcPts val="0"/>
              </a:spcAft>
              <a:buClrTx/>
              <a:buSzTx/>
              <a:buFontTx/>
              <a:buNone/>
              <a:tabLst/>
              <a:defRPr/>
            </a:pPr>
            <a:r>
              <a:rPr lang="en-US" sz="2400" dirty="0">
                <a:solidFill>
                  <a:prstClr val="black">
                    <a:lumMod val="65000"/>
                    <a:lumOff val="35000"/>
                  </a:prstClr>
                </a:solidFill>
                <a:latin typeface="Tw Cen MT" panose="020B0602020104020603" pitchFamily="34" charset="0"/>
                <a:ea typeface="等线" panose="02010600030101010101" pitchFamily="2" charset="-122"/>
              </a:rPr>
              <a:t>independent, with</a:t>
            </a:r>
            <a:r>
              <a:rPr lang="en-US" sz="2400" b="1" dirty="0">
                <a:solidFill>
                  <a:prstClr val="black">
                    <a:lumMod val="65000"/>
                    <a:lumOff val="35000"/>
                  </a:prstClr>
                </a:solidFill>
                <a:latin typeface="Tw Cen MT" panose="020B0602020104020603" pitchFamily="34" charset="0"/>
                <a:ea typeface="等线" panose="02010600030101010101" pitchFamily="2" charset="-122"/>
              </a:rPr>
              <a:t> </a:t>
            </a:r>
          </a:p>
          <a:p>
            <a:pPr marR="0" lvl="0" indent="0" fontAlgn="auto">
              <a:lnSpc>
                <a:spcPct val="100000"/>
              </a:lnSpc>
              <a:spcBef>
                <a:spcPts val="0"/>
              </a:spcBef>
              <a:spcAft>
                <a:spcPts val="0"/>
              </a:spcAft>
              <a:buClrTx/>
              <a:buSzTx/>
              <a:buFontTx/>
              <a:buNone/>
              <a:tabLst/>
              <a:defRPr/>
            </a:pPr>
            <a:r>
              <a:rPr lang="en-US" sz="2800" b="1" dirty="0">
                <a:solidFill>
                  <a:prstClr val="black">
                    <a:lumMod val="65000"/>
                    <a:lumOff val="35000"/>
                  </a:prstClr>
                </a:solidFill>
                <a:latin typeface="Tw Cen MT" panose="020B0602020104020603" pitchFamily="34" charset="0"/>
                <a:ea typeface="等线" panose="02010600030101010101" pitchFamily="2" charset="-122"/>
              </a:rPr>
              <a:t>more than half </a:t>
            </a:r>
          </a:p>
          <a:p>
            <a:pPr marR="0" lvl="0" indent="0" fontAlgn="auto">
              <a:lnSpc>
                <a:spcPct val="100000"/>
              </a:lnSpc>
              <a:spcBef>
                <a:spcPts val="0"/>
              </a:spcBef>
              <a:spcAft>
                <a:spcPts val="0"/>
              </a:spcAft>
              <a:buClrTx/>
              <a:buSzTx/>
              <a:buFontTx/>
              <a:buNone/>
              <a:tabLst/>
              <a:defRPr/>
            </a:pPr>
            <a:r>
              <a:rPr lang="en-US" sz="2400" dirty="0">
                <a:solidFill>
                  <a:prstClr val="black">
                    <a:lumMod val="65000"/>
                    <a:lumOff val="35000"/>
                  </a:prstClr>
                </a:solidFill>
                <a:latin typeface="Tw Cen MT" panose="020B0602020104020603" pitchFamily="34" charset="0"/>
                <a:ea typeface="等线" panose="02010600030101010101" pitchFamily="2" charset="-122"/>
              </a:rPr>
              <a:t>living </a:t>
            </a:r>
            <a:r>
              <a:rPr lang="en-US" sz="2800" b="1" dirty="0">
                <a:solidFill>
                  <a:prstClr val="black">
                    <a:lumMod val="65000"/>
                    <a:lumOff val="35000"/>
                  </a:prstClr>
                </a:solidFill>
                <a:latin typeface="Tw Cen MT" panose="020B0602020104020603" pitchFamily="34" charset="0"/>
                <a:ea typeface="等线" panose="02010600030101010101" pitchFamily="2" charset="-122"/>
              </a:rPr>
              <a:t>at or below </a:t>
            </a:r>
          </a:p>
          <a:p>
            <a:pPr marR="0" lvl="0" indent="0" fontAlgn="auto">
              <a:lnSpc>
                <a:spcPct val="100000"/>
              </a:lnSpc>
              <a:spcBef>
                <a:spcPts val="0"/>
              </a:spcBef>
              <a:spcAft>
                <a:spcPts val="0"/>
              </a:spcAft>
              <a:buClrTx/>
              <a:buSzTx/>
              <a:buFontTx/>
              <a:buNone/>
              <a:tabLst/>
              <a:defRPr/>
            </a:pPr>
            <a:r>
              <a:rPr lang="en-US" sz="2800" b="1" dirty="0">
                <a:solidFill>
                  <a:prstClr val="black">
                    <a:lumMod val="65000"/>
                    <a:lumOff val="35000"/>
                  </a:prstClr>
                </a:solidFill>
                <a:latin typeface="Tw Cen MT" panose="020B0602020104020603" pitchFamily="34" charset="0"/>
                <a:ea typeface="等线" panose="02010600030101010101" pitchFamily="2" charset="-122"/>
              </a:rPr>
              <a:t>the poverty line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1E4154"/>
              </a:solidFill>
              <a:effectLst/>
              <a:uLnTx/>
              <a:uFillTx/>
              <a:latin typeface="Century Gothic" panose="020B0502020202020204" pitchFamily="34" charset="0"/>
              <a:ea typeface="Verdana" panose="020B060403050404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3D3C3CF1-6BC5-4287-9776-34C6D333138E}"/>
              </a:ext>
            </a:extLst>
          </p:cNvPr>
          <p:cNvSpPr txBox="1"/>
          <p:nvPr/>
        </p:nvSpPr>
        <p:spPr>
          <a:xfrm>
            <a:off x="0" y="31223"/>
            <a:ext cx="12192001" cy="646331"/>
          </a:xfrm>
          <a:prstGeom prst="rect">
            <a:avLst/>
          </a:prstGeom>
          <a:noFill/>
        </p:spPr>
        <p:txBody>
          <a:bodyPr wrap="square" rtlCol="0">
            <a:spAutoFit/>
          </a:bodyPr>
          <a:lstStyle/>
          <a:p>
            <a:pPr algn="ctr"/>
            <a:r>
              <a:rPr lang="en-US" sz="3600" b="1" dirty="0">
                <a:solidFill>
                  <a:prstClr val="black">
                    <a:lumMod val="65000"/>
                    <a:lumOff val="35000"/>
                  </a:prstClr>
                </a:solidFill>
                <a:latin typeface="Century Gothic" panose="020B0502020202020204" pitchFamily="34" charset="0"/>
                <a:ea typeface="等线" panose="02010600030101010101" pitchFamily="2" charset="-122"/>
              </a:rPr>
              <a:t>Today’s College Student</a:t>
            </a:r>
          </a:p>
        </p:txBody>
      </p:sp>
      <p:pic>
        <p:nvPicPr>
          <p:cNvPr id="3" name="Graphic 2" descr="School boy with solid fill">
            <a:extLst>
              <a:ext uri="{FF2B5EF4-FFF2-40B4-BE49-F238E27FC236}">
                <a16:creationId xmlns:a16="http://schemas.microsoft.com/office/drawing/2014/main" id="{C2C3DD17-D53C-4199-A994-EC6C292996FF}"/>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72427" y="1862640"/>
            <a:ext cx="572400" cy="572400"/>
          </a:xfrm>
          <a:prstGeom prst="rect">
            <a:avLst/>
          </a:prstGeom>
        </p:spPr>
      </p:pic>
      <p:pic>
        <p:nvPicPr>
          <p:cNvPr id="5" name="Graphic 4" descr="Male profile with solid fill">
            <a:extLst>
              <a:ext uri="{FF2B5EF4-FFF2-40B4-BE49-F238E27FC236}">
                <a16:creationId xmlns:a16="http://schemas.microsoft.com/office/drawing/2014/main" id="{4A5FC945-AC5B-4E3B-B8EB-0278C2D9FC56}"/>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29314" y="4301039"/>
            <a:ext cx="572400" cy="572400"/>
          </a:xfrm>
          <a:prstGeom prst="rect">
            <a:avLst/>
          </a:prstGeom>
        </p:spPr>
      </p:pic>
      <p:pic>
        <p:nvPicPr>
          <p:cNvPr id="15" name="Graphic 14" descr="Dollar with solid fill">
            <a:extLst>
              <a:ext uri="{FF2B5EF4-FFF2-40B4-BE49-F238E27FC236}">
                <a16:creationId xmlns:a16="http://schemas.microsoft.com/office/drawing/2014/main" id="{E058B126-3222-406E-B573-8244C36417CE}"/>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62264" y="2669345"/>
            <a:ext cx="572400" cy="572400"/>
          </a:xfrm>
          <a:prstGeom prst="rect">
            <a:avLst/>
          </a:prstGeom>
        </p:spPr>
      </p:pic>
      <p:pic>
        <p:nvPicPr>
          <p:cNvPr id="2" name="Audio 1">
            <a:hlinkClick r:id="" action="ppaction://media"/>
            <a:extLst>
              <a:ext uri="{FF2B5EF4-FFF2-40B4-BE49-F238E27FC236}">
                <a16:creationId xmlns:a16="http://schemas.microsoft.com/office/drawing/2014/main" id="{43EB4EF4-C3A5-4F8A-916D-E399FADA733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19403937"/>
      </p:ext>
    </p:extLst>
  </p:cSld>
  <p:clrMapOvr>
    <a:masterClrMapping/>
  </p:clrMapOvr>
  <mc:AlternateContent xmlns:mc="http://schemas.openxmlformats.org/markup-compatibility/2006">
    <mc:Choice xmlns:p14="http://schemas.microsoft.com/office/powerpoint/2010/main" Requires="p14">
      <p:transition spd="slow" p14:dur="2000" advTm="77020"/>
    </mc:Choice>
    <mc:Fallback>
      <p:transition spd="slow" advTm="77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D765ABA-F9EC-4803-8EEE-79758BC538A3}"/>
              </a:ext>
            </a:extLst>
          </p:cNvPr>
          <p:cNvSpPr/>
          <p:nvPr/>
        </p:nvSpPr>
        <p:spPr>
          <a:xfrm>
            <a:off x="6015247" y="2367395"/>
            <a:ext cx="5400000" cy="82800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2" name="文本框 31">
            <a:extLst>
              <a:ext uri="{FF2B5EF4-FFF2-40B4-BE49-F238E27FC236}">
                <a16:creationId xmlns:a16="http://schemas.microsoft.com/office/drawing/2014/main" id="{09D85315-8243-44C3-8FD1-C07FB5813346}"/>
              </a:ext>
            </a:extLst>
          </p:cNvPr>
          <p:cNvSpPr txBox="1"/>
          <p:nvPr/>
        </p:nvSpPr>
        <p:spPr>
          <a:xfrm>
            <a:off x="1926431" y="200025"/>
            <a:ext cx="833913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等线" panose="02010600030101010101" pitchFamily="2" charset="-122"/>
              </a:rPr>
              <a:t>Mental Health Issues are Widespread among Today’s Students</a:t>
            </a:r>
            <a:endParaRPr kumimoji="0" lang="zh-CN" altLang="en-US" sz="32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等线" panose="02010600030101010101" pitchFamily="2" charset="-122"/>
            </a:endParaRPr>
          </a:p>
        </p:txBody>
      </p:sp>
      <p:pic>
        <p:nvPicPr>
          <p:cNvPr id="3" name="Picture 2" descr="Icon&#10;&#10;Description automatically generated">
            <a:extLst>
              <a:ext uri="{FF2B5EF4-FFF2-40B4-BE49-F238E27FC236}">
                <a16:creationId xmlns:a16="http://schemas.microsoft.com/office/drawing/2014/main" id="{5B501685-9209-4561-95BE-A4C05AEA6D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665" y="2313616"/>
            <a:ext cx="5544000" cy="3969811"/>
          </a:xfrm>
          <a:prstGeom prst="rect">
            <a:avLst/>
          </a:prstGeom>
        </p:spPr>
      </p:pic>
      <p:pic>
        <p:nvPicPr>
          <p:cNvPr id="28" name="Graphic 27" descr="Crib with solid fill">
            <a:extLst>
              <a:ext uri="{FF2B5EF4-FFF2-40B4-BE49-F238E27FC236}">
                <a16:creationId xmlns:a16="http://schemas.microsoft.com/office/drawing/2014/main" id="{4D835E47-6F7F-4851-834F-5C40331A8E7D}"/>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84789" y="2396054"/>
            <a:ext cx="685800" cy="685800"/>
          </a:xfrm>
          <a:prstGeom prst="rect">
            <a:avLst/>
          </a:prstGeom>
        </p:spPr>
      </p:pic>
      <p:sp>
        <p:nvSpPr>
          <p:cNvPr id="29" name="TextBox 28">
            <a:extLst>
              <a:ext uri="{FF2B5EF4-FFF2-40B4-BE49-F238E27FC236}">
                <a16:creationId xmlns:a16="http://schemas.microsoft.com/office/drawing/2014/main" id="{859CDADA-4C1F-421C-AD9F-4E6D1E32CA7D}"/>
              </a:ext>
            </a:extLst>
          </p:cNvPr>
          <p:cNvSpPr txBox="1"/>
          <p:nvPr/>
        </p:nvSpPr>
        <p:spPr>
          <a:xfrm>
            <a:off x="6982331" y="2525222"/>
            <a:ext cx="3552825" cy="461665"/>
          </a:xfrm>
          <a:prstGeom prst="rect">
            <a:avLst/>
          </a:prstGeom>
          <a:noFill/>
        </p:spPr>
        <p:txBody>
          <a:bodyPr wrap="square" rtlCol="0">
            <a:spAutoFit/>
          </a:bodyPr>
          <a:lstStyle/>
          <a:p>
            <a:r>
              <a:rPr lang="en-US" altLang="zh-CN" sz="2400" dirty="0">
                <a:latin typeface="Tw Cen MT" panose="020B0602020104020603" pitchFamily="34" charset="0"/>
              </a:rPr>
              <a:t>Sleep Deprivation</a:t>
            </a:r>
            <a:endParaRPr lang="zh-CN" altLang="en-US" sz="2400" dirty="0">
              <a:latin typeface="Tw Cen MT" panose="020B0602020104020603" pitchFamily="34" charset="0"/>
            </a:endParaRPr>
          </a:p>
        </p:txBody>
      </p:sp>
      <p:sp>
        <p:nvSpPr>
          <p:cNvPr id="34" name="矩形 3">
            <a:extLst>
              <a:ext uri="{FF2B5EF4-FFF2-40B4-BE49-F238E27FC236}">
                <a16:creationId xmlns:a16="http://schemas.microsoft.com/office/drawing/2014/main" id="{3E63990B-8882-437A-B71A-FA5A2BF8B34D}"/>
              </a:ext>
            </a:extLst>
          </p:cNvPr>
          <p:cNvSpPr/>
          <p:nvPr/>
        </p:nvSpPr>
        <p:spPr>
          <a:xfrm>
            <a:off x="5997817" y="3906916"/>
            <a:ext cx="5364000" cy="82800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7" name="TextBox 36">
            <a:extLst>
              <a:ext uri="{FF2B5EF4-FFF2-40B4-BE49-F238E27FC236}">
                <a16:creationId xmlns:a16="http://schemas.microsoft.com/office/drawing/2014/main" id="{0A5D32FA-8F5C-4228-8726-926AAFC50D46}"/>
              </a:ext>
            </a:extLst>
          </p:cNvPr>
          <p:cNvSpPr txBox="1"/>
          <p:nvPr/>
        </p:nvSpPr>
        <p:spPr>
          <a:xfrm>
            <a:off x="6747856" y="4033615"/>
            <a:ext cx="4667391" cy="461665"/>
          </a:xfrm>
          <a:prstGeom prst="rect">
            <a:avLst/>
          </a:prstGeom>
          <a:noFill/>
        </p:spPr>
        <p:txBody>
          <a:bodyPr wrap="square" rtlCol="0">
            <a:spAutoFit/>
          </a:bodyPr>
          <a:lstStyle/>
          <a:p>
            <a:r>
              <a:rPr lang="en-US" altLang="zh-CN" sz="2400" dirty="0">
                <a:latin typeface="Tw Cen MT" panose="020B0602020104020603" pitchFamily="34" charset="0"/>
              </a:rPr>
              <a:t>Inconsistent Medication Management</a:t>
            </a:r>
            <a:endParaRPr lang="zh-CN" altLang="en-US" sz="2400" dirty="0">
              <a:latin typeface="Tw Cen MT" panose="020B0602020104020603" pitchFamily="34" charset="0"/>
            </a:endParaRPr>
          </a:p>
        </p:txBody>
      </p:sp>
      <p:pic>
        <p:nvPicPr>
          <p:cNvPr id="31" name="Graphic 30" descr="Medicine with solid fill">
            <a:extLst>
              <a:ext uri="{FF2B5EF4-FFF2-40B4-BE49-F238E27FC236}">
                <a16:creationId xmlns:a16="http://schemas.microsoft.com/office/drawing/2014/main" id="{842EB17B-9A07-46FA-B88D-37EC9CD7990A}"/>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96000" y="4004954"/>
            <a:ext cx="685800" cy="685800"/>
          </a:xfrm>
          <a:prstGeom prst="rect">
            <a:avLst/>
          </a:prstGeom>
        </p:spPr>
      </p:pic>
      <p:sp>
        <p:nvSpPr>
          <p:cNvPr id="38" name="矩形 3">
            <a:extLst>
              <a:ext uri="{FF2B5EF4-FFF2-40B4-BE49-F238E27FC236}">
                <a16:creationId xmlns:a16="http://schemas.microsoft.com/office/drawing/2014/main" id="{951466CC-4121-45FF-BA53-F5CB683130A5}"/>
              </a:ext>
            </a:extLst>
          </p:cNvPr>
          <p:cNvSpPr/>
          <p:nvPr/>
        </p:nvSpPr>
        <p:spPr>
          <a:xfrm>
            <a:off x="6015247" y="5452430"/>
            <a:ext cx="5364000" cy="828000"/>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9" name="TextBox 38">
            <a:extLst>
              <a:ext uri="{FF2B5EF4-FFF2-40B4-BE49-F238E27FC236}">
                <a16:creationId xmlns:a16="http://schemas.microsoft.com/office/drawing/2014/main" id="{50BC9CD8-B96F-4618-8047-69E0BA8B5705}"/>
              </a:ext>
            </a:extLst>
          </p:cNvPr>
          <p:cNvSpPr txBox="1"/>
          <p:nvPr/>
        </p:nvSpPr>
        <p:spPr>
          <a:xfrm>
            <a:off x="6877323" y="5452430"/>
            <a:ext cx="4667391" cy="830997"/>
          </a:xfrm>
          <a:prstGeom prst="rect">
            <a:avLst/>
          </a:prstGeom>
          <a:noFill/>
        </p:spPr>
        <p:txBody>
          <a:bodyPr wrap="square" rtlCol="0">
            <a:spAutoFit/>
          </a:bodyPr>
          <a:lstStyle/>
          <a:p>
            <a:r>
              <a:rPr lang="en-US" altLang="zh-CN" sz="2400" dirty="0">
                <a:latin typeface="Tw Cen MT" panose="020B0602020104020603" pitchFamily="34" charset="0"/>
              </a:rPr>
              <a:t>Stressors: Finances, Relationships, State of the Nation</a:t>
            </a:r>
            <a:endParaRPr lang="zh-CN" altLang="en-US" sz="2400" dirty="0">
              <a:latin typeface="Tw Cen MT" panose="020B0602020104020603" pitchFamily="34" charset="0"/>
            </a:endParaRPr>
          </a:p>
        </p:txBody>
      </p:sp>
      <p:pic>
        <p:nvPicPr>
          <p:cNvPr id="44" name="Graphic 43" descr="Pleading face with solid fill with solid fill">
            <a:extLst>
              <a:ext uri="{FF2B5EF4-FFF2-40B4-BE49-F238E27FC236}">
                <a16:creationId xmlns:a16="http://schemas.microsoft.com/office/drawing/2014/main" id="{E5F7BBA3-094C-4DD9-AD5A-10E48C61A571}"/>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080601" y="5506430"/>
            <a:ext cx="685800" cy="685800"/>
          </a:xfrm>
          <a:prstGeom prst="rect">
            <a:avLst/>
          </a:prstGeom>
        </p:spPr>
      </p:pic>
      <p:pic>
        <p:nvPicPr>
          <p:cNvPr id="2" name="Audio 1">
            <a:hlinkClick r:id="" action="ppaction://media"/>
            <a:extLst>
              <a:ext uri="{FF2B5EF4-FFF2-40B4-BE49-F238E27FC236}">
                <a16:creationId xmlns:a16="http://schemas.microsoft.com/office/drawing/2014/main" id="{3490FD73-A056-4252-9142-35429F7B412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31055114"/>
      </p:ext>
    </p:extLst>
  </p:cSld>
  <p:clrMapOvr>
    <a:masterClrMapping/>
  </p:clrMapOvr>
  <mc:AlternateContent xmlns:mc="http://schemas.openxmlformats.org/markup-compatibility/2006">
    <mc:Choice xmlns:p14="http://schemas.microsoft.com/office/powerpoint/2010/main" Requires="p14">
      <p:transition spd="slow" p14:dur="2000" advTm="73421"/>
    </mc:Choice>
    <mc:Fallback>
      <p:transition spd="slow" advTm="73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FF8984-70CC-4668-AD90-B56A9FA42570}"/>
              </a:ext>
            </a:extLst>
          </p:cNvPr>
          <p:cNvSpPr/>
          <p:nvPr/>
        </p:nvSpPr>
        <p:spPr>
          <a:xfrm>
            <a:off x="0" y="0"/>
            <a:ext cx="4068000" cy="6858000"/>
          </a:xfrm>
          <a:prstGeom prst="rect">
            <a:avLst/>
          </a:prstGeom>
          <a:solidFill>
            <a:srgbClr val="00B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Rectangle 5">
            <a:extLst>
              <a:ext uri="{FF2B5EF4-FFF2-40B4-BE49-F238E27FC236}">
                <a16:creationId xmlns:a16="http://schemas.microsoft.com/office/drawing/2014/main" id="{0E993BCB-CC73-436A-A9CD-10EAEE2344AE}"/>
              </a:ext>
            </a:extLst>
          </p:cNvPr>
          <p:cNvSpPr/>
          <p:nvPr/>
        </p:nvSpPr>
        <p:spPr>
          <a:xfrm>
            <a:off x="4068000" y="0"/>
            <a:ext cx="4068000" cy="6858000"/>
          </a:xfrm>
          <a:prstGeom prst="rect">
            <a:avLst/>
          </a:prstGeom>
          <a:solidFill>
            <a:srgbClr val="888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Rectangle 7">
            <a:extLst>
              <a:ext uri="{FF2B5EF4-FFF2-40B4-BE49-F238E27FC236}">
                <a16:creationId xmlns:a16="http://schemas.microsoft.com/office/drawing/2014/main" id="{F57C4F22-E4EB-4F5E-A86C-C0C326A0A31E}"/>
              </a:ext>
            </a:extLst>
          </p:cNvPr>
          <p:cNvSpPr/>
          <p:nvPr/>
        </p:nvSpPr>
        <p:spPr>
          <a:xfrm>
            <a:off x="8136000" y="0"/>
            <a:ext cx="4068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Graphic 9" descr="Bar graph with downward trend with solid fill">
            <a:extLst>
              <a:ext uri="{FF2B5EF4-FFF2-40B4-BE49-F238E27FC236}">
                <a16:creationId xmlns:a16="http://schemas.microsoft.com/office/drawing/2014/main" id="{ECC77B25-836D-4633-8A76-6D755B23429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00150" y="476041"/>
            <a:ext cx="1504950" cy="1504950"/>
          </a:xfrm>
          <a:prstGeom prst="rect">
            <a:avLst/>
          </a:prstGeom>
        </p:spPr>
      </p:pic>
      <p:sp>
        <p:nvSpPr>
          <p:cNvPr id="11" name="TextBox 10">
            <a:extLst>
              <a:ext uri="{FF2B5EF4-FFF2-40B4-BE49-F238E27FC236}">
                <a16:creationId xmlns:a16="http://schemas.microsoft.com/office/drawing/2014/main" id="{34B087DC-75EA-4E32-ACF0-15051BF93294}"/>
              </a:ext>
            </a:extLst>
          </p:cNvPr>
          <p:cNvSpPr txBox="1"/>
          <p:nvPr/>
        </p:nvSpPr>
        <p:spPr>
          <a:xfrm>
            <a:off x="871537" y="2228223"/>
            <a:ext cx="2924175" cy="2800767"/>
          </a:xfrm>
          <a:prstGeom prst="rect">
            <a:avLst/>
          </a:prstGeom>
          <a:noFill/>
        </p:spPr>
        <p:txBody>
          <a:bodyPr wrap="square" rtlCol="0">
            <a:spAutoFit/>
          </a:bodyPr>
          <a:lstStyle/>
          <a:p>
            <a:r>
              <a:rPr lang="en-US" altLang="zh-CN" sz="3200" b="1" dirty="0">
                <a:solidFill>
                  <a:schemeClr val="bg1"/>
                </a:solidFill>
                <a:latin typeface="Tw Cen MT" panose="020B0602020104020603" pitchFamily="34" charset="0"/>
              </a:rPr>
              <a:t>Social Media </a:t>
            </a:r>
            <a:r>
              <a:rPr lang="en-US" altLang="zh-CN" sz="3200" dirty="0">
                <a:solidFill>
                  <a:schemeClr val="bg1"/>
                </a:solidFill>
                <a:latin typeface="Tw Cen MT" panose="020B0602020104020603" pitchFamily="34" charset="0"/>
              </a:rPr>
              <a:t>use is rapidly </a:t>
            </a:r>
            <a:r>
              <a:rPr lang="en-US" altLang="zh-CN" sz="3200" b="1" dirty="0">
                <a:solidFill>
                  <a:schemeClr val="bg1"/>
                </a:solidFill>
                <a:latin typeface="Tw Cen MT" panose="020B0602020104020603" pitchFamily="34" charset="0"/>
              </a:rPr>
              <a:t>declining</a:t>
            </a:r>
            <a:r>
              <a:rPr lang="en-US" altLang="zh-CN" sz="3200" dirty="0">
                <a:solidFill>
                  <a:schemeClr val="bg1"/>
                </a:solidFill>
                <a:latin typeface="Tw Cen MT" panose="020B0602020104020603" pitchFamily="34" charset="0"/>
              </a:rPr>
              <a:t> for</a:t>
            </a:r>
          </a:p>
          <a:p>
            <a:r>
              <a:rPr lang="en-US" altLang="zh-CN" sz="4800" b="1" dirty="0">
                <a:solidFill>
                  <a:schemeClr val="bg1"/>
                </a:solidFill>
                <a:latin typeface="Tw Cen MT" panose="020B0602020104020603" pitchFamily="34" charset="0"/>
              </a:rPr>
              <a:t>18-29</a:t>
            </a:r>
            <a:r>
              <a:rPr lang="en-US" altLang="zh-CN" sz="3200" dirty="0">
                <a:solidFill>
                  <a:schemeClr val="bg1"/>
                </a:solidFill>
                <a:latin typeface="Tw Cen MT" panose="020B0602020104020603" pitchFamily="34" charset="0"/>
              </a:rPr>
              <a:t> </a:t>
            </a:r>
          </a:p>
          <a:p>
            <a:r>
              <a:rPr lang="en-US" altLang="zh-CN" sz="3200" dirty="0">
                <a:solidFill>
                  <a:schemeClr val="bg1"/>
                </a:solidFill>
                <a:latin typeface="Tw Cen MT" panose="020B0602020104020603" pitchFamily="34" charset="0"/>
              </a:rPr>
              <a:t>Population.</a:t>
            </a:r>
            <a:endParaRPr lang="zh-CN" altLang="en-US" sz="3200" dirty="0">
              <a:solidFill>
                <a:schemeClr val="bg1"/>
              </a:solidFill>
              <a:latin typeface="Tw Cen MT" panose="020B0602020104020603" pitchFamily="34" charset="0"/>
            </a:endParaRPr>
          </a:p>
        </p:txBody>
      </p:sp>
      <p:sp>
        <p:nvSpPr>
          <p:cNvPr id="12" name="Rectangle 11">
            <a:extLst>
              <a:ext uri="{FF2B5EF4-FFF2-40B4-BE49-F238E27FC236}">
                <a16:creationId xmlns:a16="http://schemas.microsoft.com/office/drawing/2014/main" id="{EB86B11B-918A-4ECD-836A-DDF724835F00}"/>
              </a:ext>
            </a:extLst>
          </p:cNvPr>
          <p:cNvSpPr/>
          <p:nvPr/>
        </p:nvSpPr>
        <p:spPr>
          <a:xfrm>
            <a:off x="8136000" y="0"/>
            <a:ext cx="4068000" cy="6858000"/>
          </a:xfrm>
          <a:prstGeom prst="rect">
            <a:avLst/>
          </a:prstGeom>
          <a:solidFill>
            <a:srgbClr val="00B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Picture 13" descr="A group of people in clothing&#10;&#10;Description automatically generated with medium confidence">
            <a:extLst>
              <a:ext uri="{FF2B5EF4-FFF2-40B4-BE49-F238E27FC236}">
                <a16:creationId xmlns:a16="http://schemas.microsoft.com/office/drawing/2014/main" id="{CAA00C53-094D-4C5C-A0A1-FBB4552AD745}"/>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b="16667"/>
          <a:stretch/>
        </p:blipFill>
        <p:spPr>
          <a:xfrm>
            <a:off x="4068000" y="0"/>
            <a:ext cx="4068000" cy="2259999"/>
          </a:xfrm>
          <a:prstGeom prst="rect">
            <a:avLst/>
          </a:prstGeom>
        </p:spPr>
      </p:pic>
      <p:sp>
        <p:nvSpPr>
          <p:cNvPr id="16" name="TextBox 15">
            <a:extLst>
              <a:ext uri="{FF2B5EF4-FFF2-40B4-BE49-F238E27FC236}">
                <a16:creationId xmlns:a16="http://schemas.microsoft.com/office/drawing/2014/main" id="{F4957997-8D13-4E48-AFB9-A1413EBF1768}"/>
              </a:ext>
            </a:extLst>
          </p:cNvPr>
          <p:cNvSpPr txBox="1"/>
          <p:nvPr/>
        </p:nvSpPr>
        <p:spPr>
          <a:xfrm>
            <a:off x="4739512" y="3038892"/>
            <a:ext cx="3124200" cy="2062103"/>
          </a:xfrm>
          <a:prstGeom prst="rect">
            <a:avLst/>
          </a:prstGeom>
          <a:noFill/>
        </p:spPr>
        <p:txBody>
          <a:bodyPr wrap="square" rtlCol="0">
            <a:spAutoFit/>
          </a:bodyPr>
          <a:lstStyle/>
          <a:p>
            <a:r>
              <a:rPr lang="en-US" altLang="zh-CN" sz="3200" b="1" dirty="0">
                <a:solidFill>
                  <a:schemeClr val="bg1"/>
                </a:solidFill>
                <a:latin typeface="Tw Cen MT" panose="020B0602020104020603" pitchFamily="34" charset="0"/>
              </a:rPr>
              <a:t>Facebook, IG and Twitter</a:t>
            </a:r>
            <a:r>
              <a:rPr lang="en-US" altLang="zh-CN" sz="3200" dirty="0">
                <a:solidFill>
                  <a:schemeClr val="bg1"/>
                </a:solidFill>
                <a:latin typeface="Tw Cen MT" panose="020B0602020104020603" pitchFamily="34" charset="0"/>
              </a:rPr>
              <a:t> increase </a:t>
            </a:r>
            <a:r>
              <a:rPr lang="en-US" altLang="zh-CN" sz="3200" b="1" dirty="0">
                <a:solidFill>
                  <a:schemeClr val="bg1"/>
                </a:solidFill>
                <a:latin typeface="Tw Cen MT" panose="020B0602020104020603" pitchFamily="34" charset="0"/>
              </a:rPr>
              <a:t>anxiety &amp; isolation.</a:t>
            </a:r>
            <a:endParaRPr lang="zh-CN" altLang="en-US" sz="3200" b="1" dirty="0">
              <a:solidFill>
                <a:schemeClr val="bg1"/>
              </a:solidFill>
              <a:latin typeface="Tw Cen MT" panose="020B0602020104020603" pitchFamily="34" charset="0"/>
            </a:endParaRPr>
          </a:p>
        </p:txBody>
      </p:sp>
      <p:pic>
        <p:nvPicPr>
          <p:cNvPr id="18" name="Graphic 17" descr="Hike outline">
            <a:extLst>
              <a:ext uri="{FF2B5EF4-FFF2-40B4-BE49-F238E27FC236}">
                <a16:creationId xmlns:a16="http://schemas.microsoft.com/office/drawing/2014/main" id="{F6D8E238-A42B-4356-9ED7-88E59795925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46125" y="587074"/>
            <a:ext cx="1504800" cy="1504800"/>
          </a:xfrm>
          <a:prstGeom prst="rect">
            <a:avLst/>
          </a:prstGeom>
        </p:spPr>
      </p:pic>
      <p:sp>
        <p:nvSpPr>
          <p:cNvPr id="19" name="TextBox 18">
            <a:extLst>
              <a:ext uri="{FF2B5EF4-FFF2-40B4-BE49-F238E27FC236}">
                <a16:creationId xmlns:a16="http://schemas.microsoft.com/office/drawing/2014/main" id="{FCF9981E-9BE8-4347-9892-A0697A84255E}"/>
              </a:ext>
            </a:extLst>
          </p:cNvPr>
          <p:cNvSpPr txBox="1"/>
          <p:nvPr/>
        </p:nvSpPr>
        <p:spPr>
          <a:xfrm>
            <a:off x="8978137" y="2791242"/>
            <a:ext cx="3124200" cy="2062103"/>
          </a:xfrm>
          <a:prstGeom prst="rect">
            <a:avLst/>
          </a:prstGeom>
          <a:noFill/>
        </p:spPr>
        <p:txBody>
          <a:bodyPr wrap="square" rtlCol="0">
            <a:spAutoFit/>
          </a:bodyPr>
          <a:lstStyle/>
          <a:p>
            <a:r>
              <a:rPr lang="en-US" altLang="zh-CN" sz="3200" dirty="0">
                <a:solidFill>
                  <a:schemeClr val="bg1"/>
                </a:solidFill>
                <a:latin typeface="Tw Cen MT" panose="020B0602020104020603" pitchFamily="34" charset="0"/>
              </a:rPr>
              <a:t>Prefer to spend time &amp; resources on</a:t>
            </a:r>
            <a:r>
              <a:rPr lang="en-US" altLang="zh-CN" sz="3200" b="1" dirty="0">
                <a:solidFill>
                  <a:schemeClr val="bg1"/>
                </a:solidFill>
                <a:latin typeface="Tw Cen MT" panose="020B0602020104020603" pitchFamily="34" charset="0"/>
              </a:rPr>
              <a:t> creating experiences.</a:t>
            </a:r>
            <a:endParaRPr lang="zh-CN" altLang="en-US" sz="3200" b="1" dirty="0">
              <a:solidFill>
                <a:schemeClr val="bg1"/>
              </a:solidFill>
              <a:latin typeface="Tw Cen MT" panose="020B0602020104020603" pitchFamily="34" charset="0"/>
            </a:endParaRPr>
          </a:p>
        </p:txBody>
      </p:sp>
      <p:pic>
        <p:nvPicPr>
          <p:cNvPr id="3" name="Audio 2">
            <a:hlinkClick r:id="" action="ppaction://media"/>
            <a:extLst>
              <a:ext uri="{FF2B5EF4-FFF2-40B4-BE49-F238E27FC236}">
                <a16:creationId xmlns:a16="http://schemas.microsoft.com/office/drawing/2014/main" id="{BDA76B0B-D7D8-4820-BE71-02DFEFF48B2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79574022"/>
      </p:ext>
    </p:extLst>
  </p:cSld>
  <p:clrMapOvr>
    <a:masterClrMapping/>
  </p:clrMapOvr>
  <mc:AlternateContent xmlns:mc="http://schemas.openxmlformats.org/markup-compatibility/2006">
    <mc:Choice xmlns:p14="http://schemas.microsoft.com/office/powerpoint/2010/main" Requires="p14">
      <p:transition spd="slow" p14:dur="2000" advTm="48436"/>
    </mc:Choice>
    <mc:Fallback>
      <p:transition spd="slow" advTm="48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31">
            <a:extLst>
              <a:ext uri="{FF2B5EF4-FFF2-40B4-BE49-F238E27FC236}">
                <a16:creationId xmlns:a16="http://schemas.microsoft.com/office/drawing/2014/main" id="{D09BF5C5-5572-4A18-BF93-13AADFCCA2DE}"/>
              </a:ext>
            </a:extLst>
          </p:cNvPr>
          <p:cNvSpPr txBox="1"/>
          <p:nvPr/>
        </p:nvSpPr>
        <p:spPr>
          <a:xfrm>
            <a:off x="1926431" y="200025"/>
            <a:ext cx="833913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等线" panose="02010600030101010101" pitchFamily="2" charset="-122"/>
              </a:rPr>
              <a:t>Types of Disruptive Classroom Behavior</a:t>
            </a:r>
            <a:endParaRPr kumimoji="0" lang="zh-CN" altLang="en-US" sz="32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等线" panose="02010600030101010101" pitchFamily="2" charset="-122"/>
            </a:endParaRPr>
          </a:p>
        </p:txBody>
      </p:sp>
      <p:grpSp>
        <p:nvGrpSpPr>
          <p:cNvPr id="6" name="Group 5">
            <a:extLst>
              <a:ext uri="{FF2B5EF4-FFF2-40B4-BE49-F238E27FC236}">
                <a16:creationId xmlns:a16="http://schemas.microsoft.com/office/drawing/2014/main" id="{D3EFC584-C872-488A-8758-85DB5139DCC8}"/>
              </a:ext>
            </a:extLst>
          </p:cNvPr>
          <p:cNvGrpSpPr/>
          <p:nvPr/>
        </p:nvGrpSpPr>
        <p:grpSpPr>
          <a:xfrm>
            <a:off x="1038225" y="2041881"/>
            <a:ext cx="1524000" cy="1524000"/>
            <a:chOff x="1914525" y="952500"/>
            <a:chExt cx="1524000" cy="1524000"/>
          </a:xfrm>
        </p:grpSpPr>
        <p:sp>
          <p:nvSpPr>
            <p:cNvPr id="4" name="Teardrop 3">
              <a:extLst>
                <a:ext uri="{FF2B5EF4-FFF2-40B4-BE49-F238E27FC236}">
                  <a16:creationId xmlns:a16="http://schemas.microsoft.com/office/drawing/2014/main" id="{81DC12C4-A79A-4032-A865-5F6AF9447BD9}"/>
                </a:ext>
              </a:extLst>
            </p:cNvPr>
            <p:cNvSpPr/>
            <p:nvPr/>
          </p:nvSpPr>
          <p:spPr>
            <a:xfrm rot="8232022">
              <a:off x="1914525" y="952500"/>
              <a:ext cx="1524000" cy="1524000"/>
            </a:xfrm>
            <a:prstGeom prst="teardrop">
              <a:avLst>
                <a:gd name="adj" fmla="val 109411"/>
              </a:avLst>
            </a:prstGeom>
            <a:solidFill>
              <a:srgbClr val="00B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Oval 4">
              <a:extLst>
                <a:ext uri="{FF2B5EF4-FFF2-40B4-BE49-F238E27FC236}">
                  <a16:creationId xmlns:a16="http://schemas.microsoft.com/office/drawing/2014/main" id="{80E6C39F-38FA-4100-9E50-97A6029294E0}"/>
                </a:ext>
              </a:extLst>
            </p:cNvPr>
            <p:cNvSpPr/>
            <p:nvPr/>
          </p:nvSpPr>
          <p:spPr>
            <a:xfrm>
              <a:off x="2105025" y="1143000"/>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Group 7">
            <a:extLst>
              <a:ext uri="{FF2B5EF4-FFF2-40B4-BE49-F238E27FC236}">
                <a16:creationId xmlns:a16="http://schemas.microsoft.com/office/drawing/2014/main" id="{3F2038C6-B325-4E9D-88BD-FD93C4841F0D}"/>
              </a:ext>
            </a:extLst>
          </p:cNvPr>
          <p:cNvGrpSpPr/>
          <p:nvPr/>
        </p:nvGrpSpPr>
        <p:grpSpPr>
          <a:xfrm>
            <a:off x="3190875" y="2041881"/>
            <a:ext cx="1524000" cy="1524000"/>
            <a:chOff x="1914525" y="952500"/>
            <a:chExt cx="1524000" cy="1524000"/>
          </a:xfrm>
        </p:grpSpPr>
        <p:sp>
          <p:nvSpPr>
            <p:cNvPr id="9" name="Teardrop 8">
              <a:extLst>
                <a:ext uri="{FF2B5EF4-FFF2-40B4-BE49-F238E27FC236}">
                  <a16:creationId xmlns:a16="http://schemas.microsoft.com/office/drawing/2014/main" id="{1936BDF9-A21E-4763-B8FC-BAB68E48267C}"/>
                </a:ext>
              </a:extLst>
            </p:cNvPr>
            <p:cNvSpPr/>
            <p:nvPr/>
          </p:nvSpPr>
          <p:spPr>
            <a:xfrm rot="8232022">
              <a:off x="1914525" y="952500"/>
              <a:ext cx="1524000" cy="1524000"/>
            </a:xfrm>
            <a:prstGeom prst="teardrop">
              <a:avLst>
                <a:gd name="adj" fmla="val 109411"/>
              </a:avLst>
            </a:prstGeom>
            <a:solidFill>
              <a:srgbClr val="00B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Oval 9">
              <a:extLst>
                <a:ext uri="{FF2B5EF4-FFF2-40B4-BE49-F238E27FC236}">
                  <a16:creationId xmlns:a16="http://schemas.microsoft.com/office/drawing/2014/main" id="{A311E227-1C12-46E6-8B21-D108AEFADB58}"/>
                </a:ext>
              </a:extLst>
            </p:cNvPr>
            <p:cNvSpPr/>
            <p:nvPr/>
          </p:nvSpPr>
          <p:spPr>
            <a:xfrm>
              <a:off x="2105025" y="1143000"/>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Group 10">
            <a:extLst>
              <a:ext uri="{FF2B5EF4-FFF2-40B4-BE49-F238E27FC236}">
                <a16:creationId xmlns:a16="http://schemas.microsoft.com/office/drawing/2014/main" id="{A4D6109B-9210-4CBD-9696-09A1CAEEE593}"/>
              </a:ext>
            </a:extLst>
          </p:cNvPr>
          <p:cNvGrpSpPr/>
          <p:nvPr/>
        </p:nvGrpSpPr>
        <p:grpSpPr>
          <a:xfrm>
            <a:off x="5343525" y="2041881"/>
            <a:ext cx="1524000" cy="1524000"/>
            <a:chOff x="1914525" y="952500"/>
            <a:chExt cx="1524000" cy="1524000"/>
          </a:xfrm>
        </p:grpSpPr>
        <p:sp>
          <p:nvSpPr>
            <p:cNvPr id="12" name="Teardrop 11">
              <a:extLst>
                <a:ext uri="{FF2B5EF4-FFF2-40B4-BE49-F238E27FC236}">
                  <a16:creationId xmlns:a16="http://schemas.microsoft.com/office/drawing/2014/main" id="{13E05306-3289-4CD2-AAFF-C72D460B7FD7}"/>
                </a:ext>
              </a:extLst>
            </p:cNvPr>
            <p:cNvSpPr/>
            <p:nvPr/>
          </p:nvSpPr>
          <p:spPr>
            <a:xfrm rot="8232022">
              <a:off x="1914525" y="952500"/>
              <a:ext cx="1524000" cy="1524000"/>
            </a:xfrm>
            <a:prstGeom prst="teardrop">
              <a:avLst>
                <a:gd name="adj" fmla="val 109411"/>
              </a:avLst>
            </a:prstGeom>
            <a:solidFill>
              <a:srgbClr val="00B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Oval 12">
              <a:extLst>
                <a:ext uri="{FF2B5EF4-FFF2-40B4-BE49-F238E27FC236}">
                  <a16:creationId xmlns:a16="http://schemas.microsoft.com/office/drawing/2014/main" id="{D0447E79-A056-44D8-B5B3-8A47E06B1ED8}"/>
                </a:ext>
              </a:extLst>
            </p:cNvPr>
            <p:cNvSpPr/>
            <p:nvPr/>
          </p:nvSpPr>
          <p:spPr>
            <a:xfrm>
              <a:off x="2105025" y="1143000"/>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Group 13">
            <a:extLst>
              <a:ext uri="{FF2B5EF4-FFF2-40B4-BE49-F238E27FC236}">
                <a16:creationId xmlns:a16="http://schemas.microsoft.com/office/drawing/2014/main" id="{1B68B667-7E00-49F0-9CA9-4E318EEC4175}"/>
              </a:ext>
            </a:extLst>
          </p:cNvPr>
          <p:cNvGrpSpPr/>
          <p:nvPr/>
        </p:nvGrpSpPr>
        <p:grpSpPr>
          <a:xfrm>
            <a:off x="7496175" y="2041881"/>
            <a:ext cx="1524000" cy="1524000"/>
            <a:chOff x="1914525" y="952500"/>
            <a:chExt cx="1524000" cy="1524000"/>
          </a:xfrm>
        </p:grpSpPr>
        <p:sp>
          <p:nvSpPr>
            <p:cNvPr id="15" name="Teardrop 14">
              <a:extLst>
                <a:ext uri="{FF2B5EF4-FFF2-40B4-BE49-F238E27FC236}">
                  <a16:creationId xmlns:a16="http://schemas.microsoft.com/office/drawing/2014/main" id="{9A20EAF4-6F06-41C2-8985-238D224E3C32}"/>
                </a:ext>
              </a:extLst>
            </p:cNvPr>
            <p:cNvSpPr/>
            <p:nvPr/>
          </p:nvSpPr>
          <p:spPr>
            <a:xfrm rot="8232022">
              <a:off x="1914525" y="952500"/>
              <a:ext cx="1524000" cy="1524000"/>
            </a:xfrm>
            <a:prstGeom prst="teardrop">
              <a:avLst>
                <a:gd name="adj" fmla="val 109411"/>
              </a:avLst>
            </a:prstGeom>
            <a:solidFill>
              <a:srgbClr val="00B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Oval 15">
              <a:extLst>
                <a:ext uri="{FF2B5EF4-FFF2-40B4-BE49-F238E27FC236}">
                  <a16:creationId xmlns:a16="http://schemas.microsoft.com/office/drawing/2014/main" id="{8CAB3EEB-59FF-4EC4-99B9-9E41195DB4F6}"/>
                </a:ext>
              </a:extLst>
            </p:cNvPr>
            <p:cNvSpPr/>
            <p:nvPr/>
          </p:nvSpPr>
          <p:spPr>
            <a:xfrm>
              <a:off x="2105025" y="1143000"/>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Group 16">
            <a:extLst>
              <a:ext uri="{FF2B5EF4-FFF2-40B4-BE49-F238E27FC236}">
                <a16:creationId xmlns:a16="http://schemas.microsoft.com/office/drawing/2014/main" id="{F947FABB-82E5-42CC-82FF-BD13DA86E1E5}"/>
              </a:ext>
            </a:extLst>
          </p:cNvPr>
          <p:cNvGrpSpPr/>
          <p:nvPr/>
        </p:nvGrpSpPr>
        <p:grpSpPr>
          <a:xfrm>
            <a:off x="9648825" y="2041881"/>
            <a:ext cx="1524000" cy="1524000"/>
            <a:chOff x="1914525" y="952500"/>
            <a:chExt cx="1524000" cy="1524000"/>
          </a:xfrm>
        </p:grpSpPr>
        <p:sp>
          <p:nvSpPr>
            <p:cNvPr id="18" name="Teardrop 17">
              <a:extLst>
                <a:ext uri="{FF2B5EF4-FFF2-40B4-BE49-F238E27FC236}">
                  <a16:creationId xmlns:a16="http://schemas.microsoft.com/office/drawing/2014/main" id="{36F85FE8-CA16-4934-97C8-DD7F4D73E0F0}"/>
                </a:ext>
              </a:extLst>
            </p:cNvPr>
            <p:cNvSpPr/>
            <p:nvPr/>
          </p:nvSpPr>
          <p:spPr>
            <a:xfrm rot="8232022">
              <a:off x="1914525" y="952500"/>
              <a:ext cx="1524000" cy="1524000"/>
            </a:xfrm>
            <a:prstGeom prst="teardrop">
              <a:avLst>
                <a:gd name="adj" fmla="val 109411"/>
              </a:avLst>
            </a:prstGeom>
            <a:solidFill>
              <a:srgbClr val="00B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Oval 18">
              <a:extLst>
                <a:ext uri="{FF2B5EF4-FFF2-40B4-BE49-F238E27FC236}">
                  <a16:creationId xmlns:a16="http://schemas.microsoft.com/office/drawing/2014/main" id="{292BBD90-2070-4DF3-89CA-4AE39873DC96}"/>
                </a:ext>
              </a:extLst>
            </p:cNvPr>
            <p:cNvSpPr/>
            <p:nvPr/>
          </p:nvSpPr>
          <p:spPr>
            <a:xfrm>
              <a:off x="2105025" y="1143000"/>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TextBox 20">
            <a:extLst>
              <a:ext uri="{FF2B5EF4-FFF2-40B4-BE49-F238E27FC236}">
                <a16:creationId xmlns:a16="http://schemas.microsoft.com/office/drawing/2014/main" id="{A7D5C262-D69C-4FCC-95F3-79F8B6D2BA63}"/>
              </a:ext>
            </a:extLst>
          </p:cNvPr>
          <p:cNvSpPr txBox="1"/>
          <p:nvPr/>
        </p:nvSpPr>
        <p:spPr>
          <a:xfrm>
            <a:off x="1446776" y="2449938"/>
            <a:ext cx="923925" cy="707886"/>
          </a:xfrm>
          <a:prstGeom prst="rect">
            <a:avLst/>
          </a:prstGeom>
          <a:noFill/>
        </p:spPr>
        <p:txBody>
          <a:bodyPr wrap="square" rtlCol="0">
            <a:spAutoFit/>
          </a:bodyPr>
          <a:lstStyle/>
          <a:p>
            <a:r>
              <a:rPr lang="en-US" altLang="zh-CN" sz="4000" b="1" dirty="0">
                <a:solidFill>
                  <a:srgbClr val="00B388"/>
                </a:solidFill>
                <a:latin typeface="Century Gothic" panose="020B0502020202020204" pitchFamily="34" charset="0"/>
              </a:rPr>
              <a:t>01</a:t>
            </a:r>
            <a:endParaRPr lang="zh-CN" altLang="en-US" sz="4000" b="1" dirty="0">
              <a:solidFill>
                <a:srgbClr val="00B388"/>
              </a:solidFill>
              <a:latin typeface="Century Gothic" panose="020B0502020202020204" pitchFamily="34" charset="0"/>
            </a:endParaRPr>
          </a:p>
        </p:txBody>
      </p:sp>
      <p:sp>
        <p:nvSpPr>
          <p:cNvPr id="22" name="TextBox 21">
            <a:extLst>
              <a:ext uri="{FF2B5EF4-FFF2-40B4-BE49-F238E27FC236}">
                <a16:creationId xmlns:a16="http://schemas.microsoft.com/office/drawing/2014/main" id="{75A33854-BA20-4423-831A-60A381F74344}"/>
              </a:ext>
            </a:extLst>
          </p:cNvPr>
          <p:cNvSpPr txBox="1"/>
          <p:nvPr/>
        </p:nvSpPr>
        <p:spPr>
          <a:xfrm>
            <a:off x="3598402" y="2449938"/>
            <a:ext cx="923925" cy="707886"/>
          </a:xfrm>
          <a:prstGeom prst="rect">
            <a:avLst/>
          </a:prstGeom>
          <a:noFill/>
        </p:spPr>
        <p:txBody>
          <a:bodyPr wrap="square" rtlCol="0">
            <a:spAutoFit/>
          </a:bodyPr>
          <a:lstStyle/>
          <a:p>
            <a:r>
              <a:rPr lang="en-US" altLang="zh-CN" sz="4000" b="1" dirty="0">
                <a:solidFill>
                  <a:srgbClr val="00B388"/>
                </a:solidFill>
                <a:latin typeface="Tw Cen MT" panose="020B0602020104020603" pitchFamily="34" charset="0"/>
              </a:rPr>
              <a:t>02</a:t>
            </a:r>
            <a:endParaRPr lang="zh-CN" altLang="en-US" sz="4000" b="1" dirty="0">
              <a:solidFill>
                <a:srgbClr val="00B388"/>
              </a:solidFill>
              <a:latin typeface="Tw Cen MT" panose="020B0602020104020603" pitchFamily="34" charset="0"/>
            </a:endParaRPr>
          </a:p>
        </p:txBody>
      </p:sp>
      <p:sp>
        <p:nvSpPr>
          <p:cNvPr id="23" name="TextBox 22">
            <a:extLst>
              <a:ext uri="{FF2B5EF4-FFF2-40B4-BE49-F238E27FC236}">
                <a16:creationId xmlns:a16="http://schemas.microsoft.com/office/drawing/2014/main" id="{303B357F-6CA4-413E-B58B-84D1964B2CFC}"/>
              </a:ext>
            </a:extLst>
          </p:cNvPr>
          <p:cNvSpPr txBox="1"/>
          <p:nvPr/>
        </p:nvSpPr>
        <p:spPr>
          <a:xfrm>
            <a:off x="5750028" y="2449938"/>
            <a:ext cx="923925" cy="707886"/>
          </a:xfrm>
          <a:prstGeom prst="rect">
            <a:avLst/>
          </a:prstGeom>
          <a:noFill/>
        </p:spPr>
        <p:txBody>
          <a:bodyPr wrap="square" rtlCol="0">
            <a:spAutoFit/>
          </a:bodyPr>
          <a:lstStyle/>
          <a:p>
            <a:r>
              <a:rPr lang="en-US" altLang="zh-CN" sz="4000" b="1" dirty="0">
                <a:solidFill>
                  <a:srgbClr val="00B388"/>
                </a:solidFill>
                <a:latin typeface="Tw Cen MT" panose="020B0602020104020603" pitchFamily="34" charset="0"/>
              </a:rPr>
              <a:t>03</a:t>
            </a:r>
            <a:endParaRPr lang="zh-CN" altLang="en-US" sz="4000" b="1" dirty="0">
              <a:solidFill>
                <a:srgbClr val="00B388"/>
              </a:solidFill>
              <a:latin typeface="Tw Cen MT" panose="020B0602020104020603" pitchFamily="34" charset="0"/>
            </a:endParaRPr>
          </a:p>
        </p:txBody>
      </p:sp>
      <p:sp>
        <p:nvSpPr>
          <p:cNvPr id="24" name="TextBox 23">
            <a:extLst>
              <a:ext uri="{FF2B5EF4-FFF2-40B4-BE49-F238E27FC236}">
                <a16:creationId xmlns:a16="http://schemas.microsoft.com/office/drawing/2014/main" id="{F81249BA-243C-4D70-8C6B-36D566EA20BA}"/>
              </a:ext>
            </a:extLst>
          </p:cNvPr>
          <p:cNvSpPr txBox="1"/>
          <p:nvPr/>
        </p:nvSpPr>
        <p:spPr>
          <a:xfrm>
            <a:off x="7901654" y="2449938"/>
            <a:ext cx="923925" cy="707886"/>
          </a:xfrm>
          <a:prstGeom prst="rect">
            <a:avLst/>
          </a:prstGeom>
          <a:noFill/>
        </p:spPr>
        <p:txBody>
          <a:bodyPr wrap="square" rtlCol="0">
            <a:spAutoFit/>
          </a:bodyPr>
          <a:lstStyle/>
          <a:p>
            <a:r>
              <a:rPr lang="en-US" altLang="zh-CN" sz="4000" b="1" dirty="0">
                <a:solidFill>
                  <a:srgbClr val="00B388"/>
                </a:solidFill>
                <a:latin typeface="Tw Cen MT" panose="020B0602020104020603" pitchFamily="34" charset="0"/>
              </a:rPr>
              <a:t>04</a:t>
            </a:r>
            <a:endParaRPr lang="zh-CN" altLang="en-US" sz="4000" b="1" dirty="0">
              <a:solidFill>
                <a:srgbClr val="00B388"/>
              </a:solidFill>
              <a:latin typeface="Tw Cen MT" panose="020B0602020104020603" pitchFamily="34" charset="0"/>
            </a:endParaRPr>
          </a:p>
        </p:txBody>
      </p:sp>
      <p:sp>
        <p:nvSpPr>
          <p:cNvPr id="25" name="TextBox 24">
            <a:extLst>
              <a:ext uri="{FF2B5EF4-FFF2-40B4-BE49-F238E27FC236}">
                <a16:creationId xmlns:a16="http://schemas.microsoft.com/office/drawing/2014/main" id="{5672584E-77FD-4523-839C-CDC5DC2DE529}"/>
              </a:ext>
            </a:extLst>
          </p:cNvPr>
          <p:cNvSpPr txBox="1"/>
          <p:nvPr/>
        </p:nvSpPr>
        <p:spPr>
          <a:xfrm>
            <a:off x="10103078" y="2449938"/>
            <a:ext cx="923925" cy="707886"/>
          </a:xfrm>
          <a:prstGeom prst="rect">
            <a:avLst/>
          </a:prstGeom>
          <a:noFill/>
        </p:spPr>
        <p:txBody>
          <a:bodyPr wrap="square" rtlCol="0">
            <a:spAutoFit/>
          </a:bodyPr>
          <a:lstStyle/>
          <a:p>
            <a:r>
              <a:rPr lang="en-US" altLang="zh-CN" sz="4000" b="1" dirty="0">
                <a:solidFill>
                  <a:srgbClr val="00B388"/>
                </a:solidFill>
                <a:latin typeface="Tw Cen MT" panose="020B0602020104020603" pitchFamily="34" charset="0"/>
              </a:rPr>
              <a:t>05</a:t>
            </a:r>
            <a:endParaRPr lang="zh-CN" altLang="en-US" sz="4000" b="1" dirty="0">
              <a:solidFill>
                <a:srgbClr val="00B388"/>
              </a:solidFill>
              <a:latin typeface="Tw Cen MT" panose="020B0602020104020603" pitchFamily="34" charset="0"/>
            </a:endParaRPr>
          </a:p>
        </p:txBody>
      </p:sp>
      <p:sp>
        <p:nvSpPr>
          <p:cNvPr id="27" name="TextBox 26">
            <a:extLst>
              <a:ext uri="{FF2B5EF4-FFF2-40B4-BE49-F238E27FC236}">
                <a16:creationId xmlns:a16="http://schemas.microsoft.com/office/drawing/2014/main" id="{DB8F8D02-2E9E-4902-9E27-AC9BE2FF0560}"/>
              </a:ext>
            </a:extLst>
          </p:cNvPr>
          <p:cNvSpPr txBox="1"/>
          <p:nvPr/>
        </p:nvSpPr>
        <p:spPr>
          <a:xfrm>
            <a:off x="488668" y="4308846"/>
            <a:ext cx="2623113" cy="830997"/>
          </a:xfrm>
          <a:prstGeom prst="rect">
            <a:avLst/>
          </a:prstGeom>
          <a:noFill/>
        </p:spPr>
        <p:txBody>
          <a:bodyPr wrap="square" rtlCol="0">
            <a:spAutoFit/>
          </a:bodyPr>
          <a:lstStyle/>
          <a:p>
            <a:pPr algn="ctr"/>
            <a:r>
              <a:rPr lang="en-US" altLang="zh-CN" sz="2400" b="1" dirty="0">
                <a:solidFill>
                  <a:srgbClr val="00B388"/>
                </a:solidFill>
                <a:latin typeface="Tw Cen MT" panose="020B0602020104020603" pitchFamily="34" charset="0"/>
              </a:rPr>
              <a:t>Boundary </a:t>
            </a:r>
          </a:p>
          <a:p>
            <a:pPr algn="ctr"/>
            <a:r>
              <a:rPr lang="en-US" altLang="zh-CN" sz="2400" b="1" dirty="0">
                <a:solidFill>
                  <a:srgbClr val="00B388"/>
                </a:solidFill>
                <a:latin typeface="Tw Cen MT" panose="020B0602020104020603" pitchFamily="34" charset="0"/>
              </a:rPr>
              <a:t>Testing</a:t>
            </a:r>
            <a:endParaRPr lang="zh-CN" altLang="en-US" sz="2400" b="1" dirty="0">
              <a:solidFill>
                <a:srgbClr val="00B388"/>
              </a:solidFill>
              <a:latin typeface="Tw Cen MT" panose="020B0602020104020603" pitchFamily="34" charset="0"/>
            </a:endParaRPr>
          </a:p>
        </p:txBody>
      </p:sp>
      <p:sp>
        <p:nvSpPr>
          <p:cNvPr id="31" name="TextBox 30">
            <a:extLst>
              <a:ext uri="{FF2B5EF4-FFF2-40B4-BE49-F238E27FC236}">
                <a16:creationId xmlns:a16="http://schemas.microsoft.com/office/drawing/2014/main" id="{FBBF6EE0-811C-479B-8092-A2F631560B65}"/>
              </a:ext>
            </a:extLst>
          </p:cNvPr>
          <p:cNvSpPr txBox="1"/>
          <p:nvPr/>
        </p:nvSpPr>
        <p:spPr>
          <a:xfrm>
            <a:off x="2748807" y="4308845"/>
            <a:ext cx="2623113" cy="830997"/>
          </a:xfrm>
          <a:prstGeom prst="rect">
            <a:avLst/>
          </a:prstGeom>
          <a:noFill/>
        </p:spPr>
        <p:txBody>
          <a:bodyPr wrap="square" rtlCol="0">
            <a:spAutoFit/>
          </a:bodyPr>
          <a:lstStyle/>
          <a:p>
            <a:pPr algn="ctr"/>
            <a:r>
              <a:rPr lang="en-US" altLang="zh-CN" sz="2400" b="1" dirty="0">
                <a:solidFill>
                  <a:srgbClr val="00B388"/>
                </a:solidFill>
                <a:latin typeface="Tw Cen MT" panose="020B0602020104020603" pitchFamily="34" charset="0"/>
              </a:rPr>
              <a:t>Intentional Disruptions</a:t>
            </a:r>
            <a:endParaRPr lang="zh-CN" altLang="en-US" sz="2400" b="1" dirty="0">
              <a:solidFill>
                <a:srgbClr val="00B388"/>
              </a:solidFill>
              <a:latin typeface="Tw Cen MT" panose="020B0602020104020603" pitchFamily="34" charset="0"/>
            </a:endParaRPr>
          </a:p>
        </p:txBody>
      </p:sp>
      <p:sp>
        <p:nvSpPr>
          <p:cNvPr id="33" name="TextBox 32">
            <a:extLst>
              <a:ext uri="{FF2B5EF4-FFF2-40B4-BE49-F238E27FC236}">
                <a16:creationId xmlns:a16="http://schemas.microsoft.com/office/drawing/2014/main" id="{FE56FACA-6EE1-44D8-8CF7-5E630E1C4CC8}"/>
              </a:ext>
            </a:extLst>
          </p:cNvPr>
          <p:cNvSpPr txBox="1"/>
          <p:nvPr/>
        </p:nvSpPr>
        <p:spPr>
          <a:xfrm>
            <a:off x="4784443" y="4308845"/>
            <a:ext cx="2623113" cy="830997"/>
          </a:xfrm>
          <a:prstGeom prst="rect">
            <a:avLst/>
          </a:prstGeom>
          <a:noFill/>
        </p:spPr>
        <p:txBody>
          <a:bodyPr wrap="square" rtlCol="0">
            <a:spAutoFit/>
          </a:bodyPr>
          <a:lstStyle/>
          <a:p>
            <a:pPr algn="ctr"/>
            <a:r>
              <a:rPr lang="en-US" altLang="zh-CN" sz="2400" b="1" dirty="0">
                <a:solidFill>
                  <a:srgbClr val="00B388"/>
                </a:solidFill>
                <a:latin typeface="Tw Cen MT" panose="020B0602020104020603" pitchFamily="34" charset="0"/>
              </a:rPr>
              <a:t>Challenging Behaviors</a:t>
            </a:r>
            <a:endParaRPr lang="zh-CN" altLang="en-US" sz="2400" b="1" dirty="0">
              <a:solidFill>
                <a:srgbClr val="00B388"/>
              </a:solidFill>
              <a:latin typeface="Tw Cen MT" panose="020B0602020104020603" pitchFamily="34" charset="0"/>
            </a:endParaRPr>
          </a:p>
        </p:txBody>
      </p:sp>
      <p:sp>
        <p:nvSpPr>
          <p:cNvPr id="34" name="TextBox 33">
            <a:extLst>
              <a:ext uri="{FF2B5EF4-FFF2-40B4-BE49-F238E27FC236}">
                <a16:creationId xmlns:a16="http://schemas.microsoft.com/office/drawing/2014/main" id="{398BEC83-3B06-4529-9428-C67FFDEBD607}"/>
              </a:ext>
            </a:extLst>
          </p:cNvPr>
          <p:cNvSpPr txBox="1"/>
          <p:nvPr/>
        </p:nvSpPr>
        <p:spPr>
          <a:xfrm>
            <a:off x="6946618" y="4308844"/>
            <a:ext cx="2623113" cy="830997"/>
          </a:xfrm>
          <a:prstGeom prst="rect">
            <a:avLst/>
          </a:prstGeom>
          <a:noFill/>
        </p:spPr>
        <p:txBody>
          <a:bodyPr wrap="square" rtlCol="0">
            <a:spAutoFit/>
          </a:bodyPr>
          <a:lstStyle/>
          <a:p>
            <a:pPr algn="ctr"/>
            <a:r>
              <a:rPr lang="en-US" altLang="zh-CN" sz="2400" b="1" dirty="0">
                <a:solidFill>
                  <a:srgbClr val="00B388"/>
                </a:solidFill>
                <a:latin typeface="Tw Cen MT" panose="020B0602020104020603" pitchFamily="34" charset="0"/>
              </a:rPr>
              <a:t>Refusal </a:t>
            </a:r>
          </a:p>
          <a:p>
            <a:pPr algn="ctr"/>
            <a:r>
              <a:rPr lang="en-US" altLang="zh-CN" sz="2400" b="1" dirty="0">
                <a:solidFill>
                  <a:srgbClr val="00B388"/>
                </a:solidFill>
                <a:latin typeface="Tw Cen MT" panose="020B0602020104020603" pitchFamily="34" charset="0"/>
              </a:rPr>
              <a:t>Behaviors</a:t>
            </a:r>
            <a:endParaRPr lang="zh-CN" altLang="en-US" sz="2400" b="1" dirty="0">
              <a:solidFill>
                <a:srgbClr val="00B388"/>
              </a:solidFill>
              <a:latin typeface="Tw Cen MT" panose="020B0602020104020603" pitchFamily="34" charset="0"/>
            </a:endParaRPr>
          </a:p>
        </p:txBody>
      </p:sp>
      <p:sp>
        <p:nvSpPr>
          <p:cNvPr id="35" name="TextBox 34">
            <a:extLst>
              <a:ext uri="{FF2B5EF4-FFF2-40B4-BE49-F238E27FC236}">
                <a16:creationId xmlns:a16="http://schemas.microsoft.com/office/drawing/2014/main" id="{ABCDBCAA-06F3-4285-8943-85AB88CF25B5}"/>
              </a:ext>
            </a:extLst>
          </p:cNvPr>
          <p:cNvSpPr txBox="1"/>
          <p:nvPr/>
        </p:nvSpPr>
        <p:spPr>
          <a:xfrm>
            <a:off x="9099268" y="4308844"/>
            <a:ext cx="2623113" cy="1200329"/>
          </a:xfrm>
          <a:prstGeom prst="rect">
            <a:avLst/>
          </a:prstGeom>
          <a:noFill/>
        </p:spPr>
        <p:txBody>
          <a:bodyPr wrap="square" rtlCol="0">
            <a:spAutoFit/>
          </a:bodyPr>
          <a:lstStyle/>
          <a:p>
            <a:pPr algn="ctr"/>
            <a:r>
              <a:rPr lang="en-US" altLang="zh-CN" sz="2400" b="1" dirty="0">
                <a:solidFill>
                  <a:srgbClr val="00B388"/>
                </a:solidFill>
                <a:latin typeface="Tw Cen MT" panose="020B0602020104020603" pitchFamily="34" charset="0"/>
              </a:rPr>
              <a:t>Intimidations</a:t>
            </a:r>
          </a:p>
          <a:p>
            <a:pPr algn="ctr"/>
            <a:r>
              <a:rPr lang="en-US" altLang="zh-CN" sz="2400" b="1" dirty="0">
                <a:solidFill>
                  <a:srgbClr val="00B388"/>
                </a:solidFill>
                <a:latin typeface="Tw Cen MT" panose="020B0602020104020603" pitchFamily="34" charset="0"/>
              </a:rPr>
              <a:t>/Threats</a:t>
            </a:r>
          </a:p>
          <a:p>
            <a:pPr algn="ctr"/>
            <a:endParaRPr lang="zh-CN" altLang="en-US" sz="2400" dirty="0">
              <a:solidFill>
                <a:srgbClr val="00B388"/>
              </a:solidFill>
              <a:latin typeface="Tw Cen MT" panose="020B0602020104020603" pitchFamily="34" charset="0"/>
            </a:endParaRPr>
          </a:p>
        </p:txBody>
      </p:sp>
      <p:pic>
        <p:nvPicPr>
          <p:cNvPr id="2" name="Audio 1">
            <a:hlinkClick r:id="" action="ppaction://media"/>
            <a:extLst>
              <a:ext uri="{FF2B5EF4-FFF2-40B4-BE49-F238E27FC236}">
                <a16:creationId xmlns:a16="http://schemas.microsoft.com/office/drawing/2014/main" id="{6AA4E7E5-B69E-473B-98A1-836EE33C3F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37739598"/>
      </p:ext>
    </p:extLst>
  </p:cSld>
  <p:clrMapOvr>
    <a:masterClrMapping/>
  </p:clrMapOvr>
  <mc:AlternateContent xmlns:mc="http://schemas.openxmlformats.org/markup-compatibility/2006">
    <mc:Choice xmlns:p14="http://schemas.microsoft.com/office/powerpoint/2010/main" Requires="p14">
      <p:transition spd="slow" p14:dur="2000" advTm="154412"/>
    </mc:Choice>
    <mc:Fallback>
      <p:transition spd="slow" advTm="154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8D59903-BAAD-447A-BB8D-E554B3C727E5}"/>
              </a:ext>
            </a:extLst>
          </p:cNvPr>
          <p:cNvSpPr/>
          <p:nvPr/>
        </p:nvSpPr>
        <p:spPr>
          <a:xfrm>
            <a:off x="8725537" y="54691"/>
            <a:ext cx="3456000" cy="6872514"/>
          </a:xfrm>
          <a:custGeom>
            <a:avLst/>
            <a:gdLst>
              <a:gd name="connsiteX0" fmla="*/ 0 w 3632905"/>
              <a:gd name="connsiteY0" fmla="*/ 0 h 6858000"/>
              <a:gd name="connsiteX1" fmla="*/ 3632905 w 3632905"/>
              <a:gd name="connsiteY1" fmla="*/ 0 h 6858000"/>
              <a:gd name="connsiteX2" fmla="*/ 3632905 w 3632905"/>
              <a:gd name="connsiteY2" fmla="*/ 6858000 h 6858000"/>
              <a:gd name="connsiteX3" fmla="*/ 0 w 3632905"/>
              <a:gd name="connsiteY3" fmla="*/ 6858000 h 6858000"/>
              <a:gd name="connsiteX4" fmla="*/ 0 w 3632905"/>
              <a:gd name="connsiteY4" fmla="*/ 0 h 6858000"/>
              <a:gd name="connsiteX0" fmla="*/ 478971 w 4111876"/>
              <a:gd name="connsiteY0" fmla="*/ 0 h 6872514"/>
              <a:gd name="connsiteX1" fmla="*/ 4111876 w 4111876"/>
              <a:gd name="connsiteY1" fmla="*/ 0 h 6872514"/>
              <a:gd name="connsiteX2" fmla="*/ 4111876 w 4111876"/>
              <a:gd name="connsiteY2" fmla="*/ 6858000 h 6872514"/>
              <a:gd name="connsiteX3" fmla="*/ 0 w 4111876"/>
              <a:gd name="connsiteY3" fmla="*/ 6872514 h 6872514"/>
              <a:gd name="connsiteX4" fmla="*/ 478971 w 4111876"/>
              <a:gd name="connsiteY4" fmla="*/ 0 h 6872514"/>
              <a:gd name="connsiteX0" fmla="*/ 1770743 w 4111876"/>
              <a:gd name="connsiteY0" fmla="*/ 0 h 6872514"/>
              <a:gd name="connsiteX1" fmla="*/ 4111876 w 4111876"/>
              <a:gd name="connsiteY1" fmla="*/ 0 h 6872514"/>
              <a:gd name="connsiteX2" fmla="*/ 4111876 w 4111876"/>
              <a:gd name="connsiteY2" fmla="*/ 6858000 h 6872514"/>
              <a:gd name="connsiteX3" fmla="*/ 0 w 4111876"/>
              <a:gd name="connsiteY3" fmla="*/ 6872514 h 6872514"/>
              <a:gd name="connsiteX4" fmla="*/ 1770743 w 4111876"/>
              <a:gd name="connsiteY4" fmla="*/ 0 h 6872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1876" h="6872514">
                <a:moveTo>
                  <a:pt x="1770743" y="0"/>
                </a:moveTo>
                <a:lnTo>
                  <a:pt x="4111876" y="0"/>
                </a:lnTo>
                <a:lnTo>
                  <a:pt x="4111876" y="6858000"/>
                </a:lnTo>
                <a:lnTo>
                  <a:pt x="0" y="6872514"/>
                </a:lnTo>
                <a:lnTo>
                  <a:pt x="1770743" y="0"/>
                </a:lnTo>
                <a:close/>
              </a:path>
            </a:pathLst>
          </a:custGeom>
          <a:solidFill>
            <a:srgbClr val="00B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A90C658B-C2D4-4CAD-86DF-7DC0FC955BCF}"/>
              </a:ext>
            </a:extLst>
          </p:cNvPr>
          <p:cNvSpPr/>
          <p:nvPr/>
        </p:nvSpPr>
        <p:spPr>
          <a:xfrm rot="644617">
            <a:off x="6496218" y="-40733"/>
            <a:ext cx="4610973" cy="6953979"/>
          </a:xfrm>
          <a:prstGeom prst="ellipse">
            <a:avLst/>
          </a:prstGeom>
          <a:solidFill>
            <a:schemeClr val="bg1"/>
          </a:solidFill>
          <a:ln>
            <a:no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614612A0-0A5D-429C-80AE-81CC5D9BCD8F}"/>
              </a:ext>
            </a:extLst>
          </p:cNvPr>
          <p:cNvSpPr/>
          <p:nvPr/>
        </p:nvSpPr>
        <p:spPr>
          <a:xfrm rot="644617">
            <a:off x="6905665" y="85545"/>
            <a:ext cx="4442334" cy="6699648"/>
          </a:xfrm>
          <a:prstGeom prst="ellipse">
            <a:avLst/>
          </a:prstGeom>
          <a:solidFill>
            <a:srgbClr val="00B388"/>
          </a:solidFill>
          <a:ln>
            <a:no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AA749C16-7812-454C-B378-0EEC67B6748C}"/>
              </a:ext>
            </a:extLst>
          </p:cNvPr>
          <p:cNvSpPr/>
          <p:nvPr/>
        </p:nvSpPr>
        <p:spPr>
          <a:xfrm rot="644617">
            <a:off x="7426421" y="958747"/>
            <a:ext cx="3025869" cy="5064400"/>
          </a:xfrm>
          <a:prstGeom prst="ellipse">
            <a:avLst/>
          </a:prstGeom>
          <a:solidFill>
            <a:schemeClr val="bg1"/>
          </a:solidFill>
          <a:ln>
            <a:no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195CBA07-79C8-4414-A68F-EB23EAB6CA6B}"/>
              </a:ext>
            </a:extLst>
          </p:cNvPr>
          <p:cNvSpPr/>
          <p:nvPr/>
        </p:nvSpPr>
        <p:spPr>
          <a:xfrm rot="644617">
            <a:off x="7872943" y="1657231"/>
            <a:ext cx="2093688" cy="3504208"/>
          </a:xfrm>
          <a:prstGeom prst="ellipse">
            <a:avLst/>
          </a:prstGeom>
          <a:solidFill>
            <a:srgbClr val="00B388"/>
          </a:solidFill>
          <a:ln>
            <a:no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014FE6C0-014E-49F7-BF4B-2E84829B889E}"/>
              </a:ext>
            </a:extLst>
          </p:cNvPr>
          <p:cNvSpPr/>
          <p:nvPr/>
        </p:nvSpPr>
        <p:spPr>
          <a:xfrm rot="644617">
            <a:off x="8421225" y="2705290"/>
            <a:ext cx="862369" cy="1443349"/>
          </a:xfrm>
          <a:prstGeom prst="ellipse">
            <a:avLst/>
          </a:prstGeom>
          <a:solidFill>
            <a:schemeClr val="bg1"/>
          </a:solidFill>
          <a:ln>
            <a:no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8349930F-7F80-421D-B3F4-215F411FDE8A}"/>
              </a:ext>
            </a:extLst>
          </p:cNvPr>
          <p:cNvSpPr/>
          <p:nvPr/>
        </p:nvSpPr>
        <p:spPr>
          <a:xfrm rot="644617">
            <a:off x="8584363" y="3073521"/>
            <a:ext cx="424780" cy="710956"/>
          </a:xfrm>
          <a:prstGeom prst="ellipse">
            <a:avLst/>
          </a:prstGeom>
          <a:solidFill>
            <a:srgbClr val="00B388"/>
          </a:solidFill>
          <a:ln>
            <a:no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2ECC67B-9E35-4613-8F19-2A478388698B}"/>
              </a:ext>
            </a:extLst>
          </p:cNvPr>
          <p:cNvGrpSpPr/>
          <p:nvPr/>
        </p:nvGrpSpPr>
        <p:grpSpPr>
          <a:xfrm>
            <a:off x="226894" y="2691441"/>
            <a:ext cx="1282468" cy="1443794"/>
            <a:chOff x="226894" y="2691441"/>
            <a:chExt cx="1282468" cy="1443794"/>
          </a:xfrm>
          <a:solidFill>
            <a:srgbClr val="888B8D"/>
          </a:solidFill>
        </p:grpSpPr>
        <p:sp>
          <p:nvSpPr>
            <p:cNvPr id="18" name="Rectangle: Rounded Corners 17">
              <a:extLst>
                <a:ext uri="{FF2B5EF4-FFF2-40B4-BE49-F238E27FC236}">
                  <a16:creationId xmlns:a16="http://schemas.microsoft.com/office/drawing/2014/main" id="{EAD7189D-2A6F-48B6-A678-34DB2C18D2F9}"/>
                </a:ext>
              </a:extLst>
            </p:cNvPr>
            <p:cNvSpPr/>
            <p:nvPr/>
          </p:nvSpPr>
          <p:spPr>
            <a:xfrm>
              <a:off x="347133" y="3310591"/>
              <a:ext cx="1162229" cy="20549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CF9A068-0FCE-43A1-95E3-2212A9C3E5EC}"/>
                </a:ext>
              </a:extLst>
            </p:cNvPr>
            <p:cNvGrpSpPr/>
            <p:nvPr/>
          </p:nvGrpSpPr>
          <p:grpSpPr>
            <a:xfrm>
              <a:off x="226894" y="2691441"/>
              <a:ext cx="1200107" cy="1443794"/>
              <a:chOff x="226894" y="2691441"/>
              <a:chExt cx="1200107" cy="1443794"/>
            </a:xfrm>
            <a:grpFill/>
          </p:grpSpPr>
          <p:sp>
            <p:nvSpPr>
              <p:cNvPr id="19" name="Arrow: Chevron 18">
                <a:extLst>
                  <a:ext uri="{FF2B5EF4-FFF2-40B4-BE49-F238E27FC236}">
                    <a16:creationId xmlns:a16="http://schemas.microsoft.com/office/drawing/2014/main" id="{55F8C4B9-F8C6-48CD-8FF0-CE035E72A158}"/>
                  </a:ext>
                </a:extLst>
              </p:cNvPr>
              <p:cNvSpPr/>
              <p:nvPr/>
            </p:nvSpPr>
            <p:spPr>
              <a:xfrm>
                <a:off x="226894" y="2691441"/>
                <a:ext cx="613131" cy="1443794"/>
              </a:xfrm>
              <a:prstGeom prst="chevron">
                <a:avLst>
                  <a:gd name="adj" fmla="val 6657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Arrow: Chevron 19">
                <a:extLst>
                  <a:ext uri="{FF2B5EF4-FFF2-40B4-BE49-F238E27FC236}">
                    <a16:creationId xmlns:a16="http://schemas.microsoft.com/office/drawing/2014/main" id="{58541C26-B9CD-4B38-A84B-35128C30D304}"/>
                  </a:ext>
                </a:extLst>
              </p:cNvPr>
              <p:cNvSpPr/>
              <p:nvPr/>
            </p:nvSpPr>
            <p:spPr>
              <a:xfrm>
                <a:off x="625370" y="2774002"/>
                <a:ext cx="518408" cy="1278672"/>
              </a:xfrm>
              <a:prstGeom prst="chevron">
                <a:avLst>
                  <a:gd name="adj" fmla="val 6657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Arrow: Chevron 20">
                <a:extLst>
                  <a:ext uri="{FF2B5EF4-FFF2-40B4-BE49-F238E27FC236}">
                    <a16:creationId xmlns:a16="http://schemas.microsoft.com/office/drawing/2014/main" id="{1EF8E5D1-36E8-4F87-9CD4-3E6677FCA0BF}"/>
                  </a:ext>
                </a:extLst>
              </p:cNvPr>
              <p:cNvSpPr/>
              <p:nvPr/>
            </p:nvSpPr>
            <p:spPr>
              <a:xfrm>
                <a:off x="966386" y="2846510"/>
                <a:ext cx="460615" cy="1095076"/>
              </a:xfrm>
              <a:prstGeom prst="chevron">
                <a:avLst>
                  <a:gd name="adj" fmla="val 6657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2" name="Group 41">
            <a:extLst>
              <a:ext uri="{FF2B5EF4-FFF2-40B4-BE49-F238E27FC236}">
                <a16:creationId xmlns:a16="http://schemas.microsoft.com/office/drawing/2014/main" id="{CD4C6A10-4AA4-40EA-885A-6BD421B50CB6}"/>
              </a:ext>
            </a:extLst>
          </p:cNvPr>
          <p:cNvGrpSpPr/>
          <p:nvPr/>
        </p:nvGrpSpPr>
        <p:grpSpPr>
          <a:xfrm>
            <a:off x="7455495" y="2877138"/>
            <a:ext cx="1343240" cy="1029135"/>
            <a:chOff x="7399342" y="2879481"/>
            <a:chExt cx="1343240" cy="1029135"/>
          </a:xfrm>
          <a:solidFill>
            <a:srgbClr val="888B8D"/>
          </a:solidFill>
        </p:grpSpPr>
        <p:sp>
          <p:nvSpPr>
            <p:cNvPr id="17" name="Isosceles Triangle 16">
              <a:extLst>
                <a:ext uri="{FF2B5EF4-FFF2-40B4-BE49-F238E27FC236}">
                  <a16:creationId xmlns:a16="http://schemas.microsoft.com/office/drawing/2014/main" id="{6951B2BD-E466-4B97-A73D-569775A42CC6}"/>
                </a:ext>
              </a:extLst>
            </p:cNvPr>
            <p:cNvSpPr/>
            <p:nvPr/>
          </p:nvSpPr>
          <p:spPr>
            <a:xfrm rot="5400000">
              <a:off x="8007251" y="3173285"/>
              <a:ext cx="1029135" cy="441527"/>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8A5F8E14-8D2B-4895-BF93-A4C496BCFA17}"/>
                </a:ext>
              </a:extLst>
            </p:cNvPr>
            <p:cNvSpPr/>
            <p:nvPr/>
          </p:nvSpPr>
          <p:spPr>
            <a:xfrm>
              <a:off x="7399342" y="3328734"/>
              <a:ext cx="955999" cy="20549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3" name="Freeform: Shape 22">
            <a:extLst>
              <a:ext uri="{FF2B5EF4-FFF2-40B4-BE49-F238E27FC236}">
                <a16:creationId xmlns:a16="http://schemas.microsoft.com/office/drawing/2014/main" id="{D7B76544-01AD-451C-8330-9A29A923E22C}"/>
              </a:ext>
            </a:extLst>
          </p:cNvPr>
          <p:cNvSpPr/>
          <p:nvPr/>
        </p:nvSpPr>
        <p:spPr>
          <a:xfrm>
            <a:off x="1453743" y="2413878"/>
            <a:ext cx="2044666" cy="1021491"/>
          </a:xfrm>
          <a:custGeom>
            <a:avLst/>
            <a:gdLst>
              <a:gd name="connsiteX0" fmla="*/ 1022333 w 2044666"/>
              <a:gd name="connsiteY0" fmla="*/ 0 h 1021491"/>
              <a:gd name="connsiteX1" fmla="*/ 2039433 w 2044666"/>
              <a:gd name="connsiteY1" fmla="*/ 917846 h 1021491"/>
              <a:gd name="connsiteX2" fmla="*/ 2044666 w 2044666"/>
              <a:gd name="connsiteY2" fmla="*/ 1021491 h 1021491"/>
              <a:gd name="connsiteX3" fmla="*/ 1986288 w 2044666"/>
              <a:gd name="connsiteY3" fmla="*/ 1021491 h 1021491"/>
              <a:gd name="connsiteX4" fmla="*/ 1981356 w 2044666"/>
              <a:gd name="connsiteY4" fmla="*/ 923815 h 1021491"/>
              <a:gd name="connsiteX5" fmla="*/ 1022333 w 2044666"/>
              <a:gd name="connsiteY5" fmla="*/ 58378 h 1021491"/>
              <a:gd name="connsiteX6" fmla="*/ 63310 w 2044666"/>
              <a:gd name="connsiteY6" fmla="*/ 923815 h 1021491"/>
              <a:gd name="connsiteX7" fmla="*/ 58378 w 2044666"/>
              <a:gd name="connsiteY7" fmla="*/ 1021491 h 1021491"/>
              <a:gd name="connsiteX8" fmla="*/ 0 w 2044666"/>
              <a:gd name="connsiteY8" fmla="*/ 1021491 h 1021491"/>
              <a:gd name="connsiteX9" fmla="*/ 5233 w 2044666"/>
              <a:gd name="connsiteY9" fmla="*/ 917846 h 1021491"/>
              <a:gd name="connsiteX10" fmla="*/ 1022333 w 2044666"/>
              <a:gd name="connsiteY10" fmla="*/ 0 h 1021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4666" h="1021491">
                <a:moveTo>
                  <a:pt x="1022333" y="0"/>
                </a:moveTo>
                <a:cubicBezTo>
                  <a:pt x="1551687" y="0"/>
                  <a:pt x="1987077" y="402305"/>
                  <a:pt x="2039433" y="917846"/>
                </a:cubicBezTo>
                <a:lnTo>
                  <a:pt x="2044666" y="1021491"/>
                </a:lnTo>
                <a:lnTo>
                  <a:pt x="1986288" y="1021491"/>
                </a:lnTo>
                <a:lnTo>
                  <a:pt x="1981356" y="923815"/>
                </a:lnTo>
                <a:cubicBezTo>
                  <a:pt x="1931990" y="437712"/>
                  <a:pt x="1521460" y="58378"/>
                  <a:pt x="1022333" y="58378"/>
                </a:cubicBezTo>
                <a:cubicBezTo>
                  <a:pt x="523206" y="58378"/>
                  <a:pt x="112677" y="437712"/>
                  <a:pt x="63310" y="923815"/>
                </a:cubicBezTo>
                <a:lnTo>
                  <a:pt x="58378" y="1021491"/>
                </a:lnTo>
                <a:lnTo>
                  <a:pt x="0" y="1021491"/>
                </a:lnTo>
                <a:lnTo>
                  <a:pt x="5233" y="917846"/>
                </a:lnTo>
                <a:cubicBezTo>
                  <a:pt x="57589" y="402305"/>
                  <a:pt x="492979" y="0"/>
                  <a:pt x="1022333" y="0"/>
                </a:cubicBezTo>
                <a:close/>
              </a:path>
            </a:pathLst>
          </a:custGeom>
          <a:solidFill>
            <a:srgbClr val="888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35EEB475-98C7-4210-87A9-B6FEE5BDF85F}"/>
              </a:ext>
            </a:extLst>
          </p:cNvPr>
          <p:cNvSpPr/>
          <p:nvPr/>
        </p:nvSpPr>
        <p:spPr>
          <a:xfrm flipV="1">
            <a:off x="3439611" y="3418561"/>
            <a:ext cx="2044666" cy="1021491"/>
          </a:xfrm>
          <a:custGeom>
            <a:avLst/>
            <a:gdLst>
              <a:gd name="connsiteX0" fmla="*/ 1022333 w 2044666"/>
              <a:gd name="connsiteY0" fmla="*/ 0 h 1021491"/>
              <a:gd name="connsiteX1" fmla="*/ 2039433 w 2044666"/>
              <a:gd name="connsiteY1" fmla="*/ 917846 h 1021491"/>
              <a:gd name="connsiteX2" fmla="*/ 2044666 w 2044666"/>
              <a:gd name="connsiteY2" fmla="*/ 1021491 h 1021491"/>
              <a:gd name="connsiteX3" fmla="*/ 1986288 w 2044666"/>
              <a:gd name="connsiteY3" fmla="*/ 1021491 h 1021491"/>
              <a:gd name="connsiteX4" fmla="*/ 1981356 w 2044666"/>
              <a:gd name="connsiteY4" fmla="*/ 923815 h 1021491"/>
              <a:gd name="connsiteX5" fmla="*/ 1022333 w 2044666"/>
              <a:gd name="connsiteY5" fmla="*/ 58378 h 1021491"/>
              <a:gd name="connsiteX6" fmla="*/ 63310 w 2044666"/>
              <a:gd name="connsiteY6" fmla="*/ 923815 h 1021491"/>
              <a:gd name="connsiteX7" fmla="*/ 58378 w 2044666"/>
              <a:gd name="connsiteY7" fmla="*/ 1021491 h 1021491"/>
              <a:gd name="connsiteX8" fmla="*/ 0 w 2044666"/>
              <a:gd name="connsiteY8" fmla="*/ 1021491 h 1021491"/>
              <a:gd name="connsiteX9" fmla="*/ 5233 w 2044666"/>
              <a:gd name="connsiteY9" fmla="*/ 917846 h 1021491"/>
              <a:gd name="connsiteX10" fmla="*/ 1022333 w 2044666"/>
              <a:gd name="connsiteY10" fmla="*/ 0 h 1021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4666" h="1021491">
                <a:moveTo>
                  <a:pt x="1022333" y="0"/>
                </a:moveTo>
                <a:cubicBezTo>
                  <a:pt x="1551687" y="0"/>
                  <a:pt x="1987077" y="402305"/>
                  <a:pt x="2039433" y="917846"/>
                </a:cubicBezTo>
                <a:lnTo>
                  <a:pt x="2044666" y="1021491"/>
                </a:lnTo>
                <a:lnTo>
                  <a:pt x="1986288" y="1021491"/>
                </a:lnTo>
                <a:lnTo>
                  <a:pt x="1981356" y="923815"/>
                </a:lnTo>
                <a:cubicBezTo>
                  <a:pt x="1931990" y="437712"/>
                  <a:pt x="1521460" y="58378"/>
                  <a:pt x="1022333" y="58378"/>
                </a:cubicBezTo>
                <a:cubicBezTo>
                  <a:pt x="523206" y="58378"/>
                  <a:pt x="112677" y="437712"/>
                  <a:pt x="63310" y="923815"/>
                </a:cubicBezTo>
                <a:lnTo>
                  <a:pt x="58378" y="1021491"/>
                </a:lnTo>
                <a:lnTo>
                  <a:pt x="0" y="1021491"/>
                </a:lnTo>
                <a:lnTo>
                  <a:pt x="5233" y="917846"/>
                </a:lnTo>
                <a:cubicBezTo>
                  <a:pt x="57589" y="402305"/>
                  <a:pt x="492979" y="0"/>
                  <a:pt x="1022333" y="0"/>
                </a:cubicBezTo>
                <a:close/>
              </a:path>
            </a:pathLst>
          </a:custGeom>
          <a:solidFill>
            <a:srgbClr val="888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34F62AF4-E528-4739-BB23-697908E5AA74}"/>
              </a:ext>
            </a:extLst>
          </p:cNvPr>
          <p:cNvSpPr/>
          <p:nvPr/>
        </p:nvSpPr>
        <p:spPr>
          <a:xfrm>
            <a:off x="5425555" y="2405474"/>
            <a:ext cx="2044666" cy="1021491"/>
          </a:xfrm>
          <a:custGeom>
            <a:avLst/>
            <a:gdLst>
              <a:gd name="connsiteX0" fmla="*/ 1022333 w 2044666"/>
              <a:gd name="connsiteY0" fmla="*/ 0 h 1021491"/>
              <a:gd name="connsiteX1" fmla="*/ 2039433 w 2044666"/>
              <a:gd name="connsiteY1" fmla="*/ 917846 h 1021491"/>
              <a:gd name="connsiteX2" fmla="*/ 2044666 w 2044666"/>
              <a:gd name="connsiteY2" fmla="*/ 1021491 h 1021491"/>
              <a:gd name="connsiteX3" fmla="*/ 1986288 w 2044666"/>
              <a:gd name="connsiteY3" fmla="*/ 1021491 h 1021491"/>
              <a:gd name="connsiteX4" fmla="*/ 1981356 w 2044666"/>
              <a:gd name="connsiteY4" fmla="*/ 923815 h 1021491"/>
              <a:gd name="connsiteX5" fmla="*/ 1022333 w 2044666"/>
              <a:gd name="connsiteY5" fmla="*/ 58378 h 1021491"/>
              <a:gd name="connsiteX6" fmla="*/ 63310 w 2044666"/>
              <a:gd name="connsiteY6" fmla="*/ 923815 h 1021491"/>
              <a:gd name="connsiteX7" fmla="*/ 58378 w 2044666"/>
              <a:gd name="connsiteY7" fmla="*/ 1021491 h 1021491"/>
              <a:gd name="connsiteX8" fmla="*/ 0 w 2044666"/>
              <a:gd name="connsiteY8" fmla="*/ 1021491 h 1021491"/>
              <a:gd name="connsiteX9" fmla="*/ 5233 w 2044666"/>
              <a:gd name="connsiteY9" fmla="*/ 917846 h 1021491"/>
              <a:gd name="connsiteX10" fmla="*/ 1022333 w 2044666"/>
              <a:gd name="connsiteY10" fmla="*/ 0 h 1021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4666" h="1021491">
                <a:moveTo>
                  <a:pt x="1022333" y="0"/>
                </a:moveTo>
                <a:cubicBezTo>
                  <a:pt x="1551687" y="0"/>
                  <a:pt x="1987077" y="402305"/>
                  <a:pt x="2039433" y="917846"/>
                </a:cubicBezTo>
                <a:lnTo>
                  <a:pt x="2044666" y="1021491"/>
                </a:lnTo>
                <a:lnTo>
                  <a:pt x="1986288" y="1021491"/>
                </a:lnTo>
                <a:lnTo>
                  <a:pt x="1981356" y="923815"/>
                </a:lnTo>
                <a:cubicBezTo>
                  <a:pt x="1931990" y="437712"/>
                  <a:pt x="1521460" y="58378"/>
                  <a:pt x="1022333" y="58378"/>
                </a:cubicBezTo>
                <a:cubicBezTo>
                  <a:pt x="523206" y="58378"/>
                  <a:pt x="112677" y="437712"/>
                  <a:pt x="63310" y="923815"/>
                </a:cubicBezTo>
                <a:lnTo>
                  <a:pt x="58378" y="1021491"/>
                </a:lnTo>
                <a:lnTo>
                  <a:pt x="0" y="1021491"/>
                </a:lnTo>
                <a:lnTo>
                  <a:pt x="5233" y="917846"/>
                </a:lnTo>
                <a:cubicBezTo>
                  <a:pt x="57589" y="402305"/>
                  <a:pt x="492979" y="0"/>
                  <a:pt x="1022333" y="0"/>
                </a:cubicBezTo>
                <a:close/>
              </a:path>
            </a:pathLst>
          </a:custGeom>
          <a:solidFill>
            <a:srgbClr val="888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EAFF8C5C-2524-485A-8388-A4C3B6F76EC5}"/>
              </a:ext>
            </a:extLst>
          </p:cNvPr>
          <p:cNvGrpSpPr/>
          <p:nvPr/>
        </p:nvGrpSpPr>
        <p:grpSpPr>
          <a:xfrm>
            <a:off x="1378104" y="3311691"/>
            <a:ext cx="204395" cy="204395"/>
            <a:chOff x="2904565" y="1215614"/>
            <a:chExt cx="914400" cy="914400"/>
          </a:xfrm>
          <a:solidFill>
            <a:srgbClr val="00B388"/>
          </a:solidFill>
        </p:grpSpPr>
        <p:sp>
          <p:nvSpPr>
            <p:cNvPr id="4" name="Oval 3">
              <a:extLst>
                <a:ext uri="{FF2B5EF4-FFF2-40B4-BE49-F238E27FC236}">
                  <a16:creationId xmlns:a16="http://schemas.microsoft.com/office/drawing/2014/main" id="{044E5CB2-E875-47A2-8ED5-73B657D3E5B9}"/>
                </a:ext>
              </a:extLst>
            </p:cNvPr>
            <p:cNvSpPr/>
            <p:nvPr/>
          </p:nvSpPr>
          <p:spPr>
            <a:xfrm>
              <a:off x="2904565" y="1215614"/>
              <a:ext cx="914400" cy="914400"/>
            </a:xfrm>
            <a:prstGeom prst="ellipse">
              <a:avLst/>
            </a:prstGeom>
            <a:grpFill/>
            <a:ln w="285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4FC1BA90-C533-4548-8C82-9A017DEA8B87}"/>
                </a:ext>
              </a:extLst>
            </p:cNvPr>
            <p:cNvSpPr/>
            <p:nvPr/>
          </p:nvSpPr>
          <p:spPr>
            <a:xfrm>
              <a:off x="3017025" y="1328074"/>
              <a:ext cx="689480" cy="6894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9" name="Group 28">
            <a:extLst>
              <a:ext uri="{FF2B5EF4-FFF2-40B4-BE49-F238E27FC236}">
                <a16:creationId xmlns:a16="http://schemas.microsoft.com/office/drawing/2014/main" id="{97B55010-B867-45D9-8809-86BBBD6370C4}"/>
              </a:ext>
            </a:extLst>
          </p:cNvPr>
          <p:cNvGrpSpPr/>
          <p:nvPr/>
        </p:nvGrpSpPr>
        <p:grpSpPr>
          <a:xfrm>
            <a:off x="3368949" y="3311691"/>
            <a:ext cx="204395" cy="204395"/>
            <a:chOff x="2904565" y="1215614"/>
            <a:chExt cx="914400" cy="914400"/>
          </a:xfrm>
          <a:solidFill>
            <a:srgbClr val="00B388"/>
          </a:solidFill>
        </p:grpSpPr>
        <p:sp>
          <p:nvSpPr>
            <p:cNvPr id="30" name="Oval 29">
              <a:extLst>
                <a:ext uri="{FF2B5EF4-FFF2-40B4-BE49-F238E27FC236}">
                  <a16:creationId xmlns:a16="http://schemas.microsoft.com/office/drawing/2014/main" id="{3934FD70-0978-4D7B-B903-95FAE27DA119}"/>
                </a:ext>
              </a:extLst>
            </p:cNvPr>
            <p:cNvSpPr/>
            <p:nvPr/>
          </p:nvSpPr>
          <p:spPr>
            <a:xfrm>
              <a:off x="2904565" y="1215614"/>
              <a:ext cx="914400" cy="914400"/>
            </a:xfrm>
            <a:prstGeom prst="ellipse">
              <a:avLst/>
            </a:prstGeom>
            <a:grpFill/>
            <a:ln w="285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EFBE1503-E4E2-4581-92D0-29C25BE7B1F5}"/>
                </a:ext>
              </a:extLst>
            </p:cNvPr>
            <p:cNvSpPr/>
            <p:nvPr/>
          </p:nvSpPr>
          <p:spPr>
            <a:xfrm>
              <a:off x="3017025" y="1328074"/>
              <a:ext cx="689480" cy="6894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035F72AA-BF03-488C-BAEA-4FCABB31D4DB}"/>
              </a:ext>
            </a:extLst>
          </p:cNvPr>
          <p:cNvGrpSpPr/>
          <p:nvPr/>
        </p:nvGrpSpPr>
        <p:grpSpPr>
          <a:xfrm>
            <a:off x="5351260" y="3311817"/>
            <a:ext cx="204395" cy="204395"/>
            <a:chOff x="2904565" y="1215614"/>
            <a:chExt cx="914400" cy="914400"/>
          </a:xfrm>
          <a:solidFill>
            <a:srgbClr val="00B388"/>
          </a:solidFill>
        </p:grpSpPr>
        <p:sp>
          <p:nvSpPr>
            <p:cNvPr id="33" name="Oval 32">
              <a:extLst>
                <a:ext uri="{FF2B5EF4-FFF2-40B4-BE49-F238E27FC236}">
                  <a16:creationId xmlns:a16="http://schemas.microsoft.com/office/drawing/2014/main" id="{EF52CD97-5248-40D7-B5EB-5BFAC9D6AADD}"/>
                </a:ext>
              </a:extLst>
            </p:cNvPr>
            <p:cNvSpPr/>
            <p:nvPr/>
          </p:nvSpPr>
          <p:spPr>
            <a:xfrm>
              <a:off x="2904565" y="1215614"/>
              <a:ext cx="914400" cy="914400"/>
            </a:xfrm>
            <a:prstGeom prst="ellipse">
              <a:avLst/>
            </a:prstGeom>
            <a:grpFill/>
            <a:ln w="285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8A0115F4-C05F-4344-9DF8-A3086444C0D5}"/>
                </a:ext>
              </a:extLst>
            </p:cNvPr>
            <p:cNvSpPr/>
            <p:nvPr/>
          </p:nvSpPr>
          <p:spPr>
            <a:xfrm>
              <a:off x="3017025" y="1328074"/>
              <a:ext cx="689480" cy="6894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DE347549-CCED-416B-84E8-2DA6E8B945B3}"/>
              </a:ext>
            </a:extLst>
          </p:cNvPr>
          <p:cNvGrpSpPr/>
          <p:nvPr/>
        </p:nvGrpSpPr>
        <p:grpSpPr>
          <a:xfrm>
            <a:off x="7335143" y="3313613"/>
            <a:ext cx="204395" cy="204395"/>
            <a:chOff x="2904565" y="1215614"/>
            <a:chExt cx="914400" cy="914400"/>
          </a:xfrm>
          <a:solidFill>
            <a:srgbClr val="888B8D"/>
          </a:solidFill>
        </p:grpSpPr>
        <p:sp>
          <p:nvSpPr>
            <p:cNvPr id="36" name="Oval 35">
              <a:extLst>
                <a:ext uri="{FF2B5EF4-FFF2-40B4-BE49-F238E27FC236}">
                  <a16:creationId xmlns:a16="http://schemas.microsoft.com/office/drawing/2014/main" id="{13F1C8E2-BB00-4B66-BA43-028992B78C66}"/>
                </a:ext>
              </a:extLst>
            </p:cNvPr>
            <p:cNvSpPr/>
            <p:nvPr/>
          </p:nvSpPr>
          <p:spPr>
            <a:xfrm>
              <a:off x="2904565" y="1215614"/>
              <a:ext cx="914400" cy="914400"/>
            </a:xfrm>
            <a:prstGeom prst="ellipse">
              <a:avLst/>
            </a:prstGeom>
            <a:grpFill/>
            <a:ln w="285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7DECA14F-C629-42ED-8749-2FA66DB78287}"/>
                </a:ext>
              </a:extLst>
            </p:cNvPr>
            <p:cNvSpPr/>
            <p:nvPr/>
          </p:nvSpPr>
          <p:spPr>
            <a:xfrm>
              <a:off x="3017025" y="1328074"/>
              <a:ext cx="689480" cy="689480"/>
            </a:xfrm>
            <a:prstGeom prst="ellipse">
              <a:avLst/>
            </a:prstGeom>
            <a:solidFill>
              <a:srgbClr val="00B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A0A2D989-7999-42DA-846C-212DE204DD26}"/>
              </a:ext>
            </a:extLst>
          </p:cNvPr>
          <p:cNvGrpSpPr/>
          <p:nvPr/>
        </p:nvGrpSpPr>
        <p:grpSpPr>
          <a:xfrm>
            <a:off x="1680125" y="2601684"/>
            <a:ext cx="1654629" cy="1654629"/>
            <a:chOff x="1680125" y="2601684"/>
            <a:chExt cx="1654629" cy="1654629"/>
          </a:xfrm>
        </p:grpSpPr>
        <p:sp>
          <p:nvSpPr>
            <p:cNvPr id="14" name="Oval 13">
              <a:extLst>
                <a:ext uri="{FF2B5EF4-FFF2-40B4-BE49-F238E27FC236}">
                  <a16:creationId xmlns:a16="http://schemas.microsoft.com/office/drawing/2014/main" id="{75203DF7-65A9-4A0D-B3E2-BC7111148A60}"/>
                </a:ext>
              </a:extLst>
            </p:cNvPr>
            <p:cNvSpPr/>
            <p:nvPr/>
          </p:nvSpPr>
          <p:spPr>
            <a:xfrm>
              <a:off x="1680125" y="2601684"/>
              <a:ext cx="1654629" cy="1654629"/>
            </a:xfrm>
            <a:prstGeom prst="ellipse">
              <a:avLst/>
            </a:prstGeom>
            <a:solidFill>
              <a:schemeClr val="bg1">
                <a:lumMod val="95000"/>
              </a:schemeClr>
            </a:solidFill>
            <a:ln>
              <a:noFill/>
            </a:ln>
            <a:effectLst>
              <a:outerShdw blurRad="2540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152544A-833D-46A7-AEB9-7A377415A2A0}"/>
                </a:ext>
              </a:extLst>
            </p:cNvPr>
            <p:cNvSpPr txBox="1"/>
            <p:nvPr/>
          </p:nvSpPr>
          <p:spPr>
            <a:xfrm rot="19545673">
              <a:off x="1925953" y="2773535"/>
              <a:ext cx="1130944" cy="602803"/>
            </a:xfrm>
            <a:prstGeom prst="rect">
              <a:avLst/>
            </a:prstGeom>
            <a:noFill/>
          </p:spPr>
          <p:txBody>
            <a:bodyPr wrap="none" rtlCol="0">
              <a:prstTxWarp prst="textArchUp">
                <a:avLst>
                  <a:gd name="adj" fmla="val 11630793"/>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Oswald" panose="02000503000000000000" pitchFamily="2" charset="0"/>
                <a:ea typeface="+mn-ea"/>
                <a:cs typeface="+mn-cs"/>
              </a:endParaRPr>
            </a:p>
          </p:txBody>
        </p:sp>
      </p:grpSp>
      <p:grpSp>
        <p:nvGrpSpPr>
          <p:cNvPr id="25" name="Group 24">
            <a:extLst>
              <a:ext uri="{FF2B5EF4-FFF2-40B4-BE49-F238E27FC236}">
                <a16:creationId xmlns:a16="http://schemas.microsoft.com/office/drawing/2014/main" id="{92B8DE57-91B3-42A1-B27E-5A314A0151D8}"/>
              </a:ext>
            </a:extLst>
          </p:cNvPr>
          <p:cNvGrpSpPr/>
          <p:nvPr/>
        </p:nvGrpSpPr>
        <p:grpSpPr>
          <a:xfrm>
            <a:off x="3657217" y="2551244"/>
            <a:ext cx="1654629" cy="1654629"/>
            <a:chOff x="3657217" y="2551244"/>
            <a:chExt cx="1654629" cy="1654629"/>
          </a:xfrm>
        </p:grpSpPr>
        <p:sp>
          <p:nvSpPr>
            <p:cNvPr id="15" name="Oval 14">
              <a:extLst>
                <a:ext uri="{FF2B5EF4-FFF2-40B4-BE49-F238E27FC236}">
                  <a16:creationId xmlns:a16="http://schemas.microsoft.com/office/drawing/2014/main" id="{F819ABE5-CD40-419C-B22C-6A6E0FB9E5EB}"/>
                </a:ext>
              </a:extLst>
            </p:cNvPr>
            <p:cNvSpPr/>
            <p:nvPr/>
          </p:nvSpPr>
          <p:spPr>
            <a:xfrm>
              <a:off x="3657217" y="2551244"/>
              <a:ext cx="1654629" cy="1654629"/>
            </a:xfrm>
            <a:prstGeom prst="ellipse">
              <a:avLst/>
            </a:prstGeom>
            <a:solidFill>
              <a:schemeClr val="bg1">
                <a:lumMod val="95000"/>
              </a:schemeClr>
            </a:solidFill>
            <a:ln>
              <a:noFill/>
            </a:ln>
            <a:effectLst>
              <a:outerShdw blurRad="2540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8243A64D-4C72-4F3F-9B19-718899676696}"/>
                </a:ext>
              </a:extLst>
            </p:cNvPr>
            <p:cNvSpPr txBox="1"/>
            <p:nvPr/>
          </p:nvSpPr>
          <p:spPr>
            <a:xfrm rot="19545673">
              <a:off x="3907232" y="2775444"/>
              <a:ext cx="1130944" cy="602803"/>
            </a:xfrm>
            <a:prstGeom prst="rect">
              <a:avLst/>
            </a:prstGeom>
            <a:noFill/>
          </p:spPr>
          <p:txBody>
            <a:bodyPr wrap="none" rtlCol="0">
              <a:prstTxWarp prst="textArchUp">
                <a:avLst>
                  <a:gd name="adj" fmla="val 11630793"/>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Oswald" panose="02000503000000000000" pitchFamily="2" charset="0"/>
                <a:ea typeface="+mn-ea"/>
                <a:cs typeface="+mn-cs"/>
              </a:endParaRPr>
            </a:p>
          </p:txBody>
        </p:sp>
      </p:grpSp>
      <p:grpSp>
        <p:nvGrpSpPr>
          <p:cNvPr id="40" name="Group 39">
            <a:extLst>
              <a:ext uri="{FF2B5EF4-FFF2-40B4-BE49-F238E27FC236}">
                <a16:creationId xmlns:a16="http://schemas.microsoft.com/office/drawing/2014/main" id="{6952E207-7362-4BD8-A69C-0ED543B62C7F}"/>
              </a:ext>
            </a:extLst>
          </p:cNvPr>
          <p:cNvGrpSpPr/>
          <p:nvPr/>
        </p:nvGrpSpPr>
        <p:grpSpPr>
          <a:xfrm>
            <a:off x="5624972" y="2634913"/>
            <a:ext cx="1654629" cy="1654629"/>
            <a:chOff x="5624972" y="2634913"/>
            <a:chExt cx="1654629" cy="1654629"/>
          </a:xfrm>
        </p:grpSpPr>
        <p:sp>
          <p:nvSpPr>
            <p:cNvPr id="16" name="Oval 15">
              <a:extLst>
                <a:ext uri="{FF2B5EF4-FFF2-40B4-BE49-F238E27FC236}">
                  <a16:creationId xmlns:a16="http://schemas.microsoft.com/office/drawing/2014/main" id="{8C41A0A7-6222-40F4-9C77-4C2304069083}"/>
                </a:ext>
              </a:extLst>
            </p:cNvPr>
            <p:cNvSpPr/>
            <p:nvPr/>
          </p:nvSpPr>
          <p:spPr>
            <a:xfrm>
              <a:off x="5624972" y="2634913"/>
              <a:ext cx="1654629" cy="1654629"/>
            </a:xfrm>
            <a:prstGeom prst="ellipse">
              <a:avLst/>
            </a:prstGeom>
            <a:solidFill>
              <a:schemeClr val="bg1">
                <a:lumMod val="95000"/>
              </a:schemeClr>
            </a:solidFill>
            <a:ln>
              <a:noFill/>
            </a:ln>
            <a:effectLst>
              <a:outerShdw blurRad="2540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0355DAF6-E325-49B2-AC99-CFBCAFDD9C95}"/>
                </a:ext>
              </a:extLst>
            </p:cNvPr>
            <p:cNvSpPr txBox="1"/>
            <p:nvPr/>
          </p:nvSpPr>
          <p:spPr>
            <a:xfrm rot="19545673">
              <a:off x="5888511" y="2777353"/>
              <a:ext cx="1130944" cy="602803"/>
            </a:xfrm>
            <a:prstGeom prst="rect">
              <a:avLst/>
            </a:prstGeom>
            <a:noFill/>
          </p:spPr>
          <p:txBody>
            <a:bodyPr wrap="none" rtlCol="0">
              <a:prstTxWarp prst="textArchUp">
                <a:avLst>
                  <a:gd name="adj" fmla="val 11630793"/>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9900"/>
                </a:solidFill>
                <a:effectLst/>
                <a:uLnTx/>
                <a:uFillTx/>
                <a:latin typeface="Oswald" panose="02000503000000000000" pitchFamily="2" charset="0"/>
                <a:ea typeface="+mn-ea"/>
                <a:cs typeface="+mn-cs"/>
              </a:endParaRPr>
            </a:p>
          </p:txBody>
        </p:sp>
      </p:grpSp>
      <p:sp>
        <p:nvSpPr>
          <p:cNvPr id="60" name="TextBox 59">
            <a:extLst>
              <a:ext uri="{FF2B5EF4-FFF2-40B4-BE49-F238E27FC236}">
                <a16:creationId xmlns:a16="http://schemas.microsoft.com/office/drawing/2014/main" id="{DFF7BBD4-A771-4F1E-95FA-AD29A015668C}"/>
              </a:ext>
            </a:extLst>
          </p:cNvPr>
          <p:cNvSpPr txBox="1"/>
          <p:nvPr/>
        </p:nvSpPr>
        <p:spPr>
          <a:xfrm>
            <a:off x="1445380" y="5026360"/>
            <a:ext cx="1921542"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w Cen MT" panose="020B0602020104020603" pitchFamily="34" charset="0"/>
              </a:rPr>
              <a:t>must be </a:t>
            </a:r>
            <a:r>
              <a:rPr kumimoji="0" lang="en-US" sz="2000" i="0" u="none" strike="noStrike" kern="1200" cap="none" spc="0" normalizeH="0" baseline="0" noProof="0" dirty="0">
                <a:ln>
                  <a:noFill/>
                </a:ln>
                <a:solidFill>
                  <a:prstClr val="black"/>
                </a:solidFill>
                <a:effectLst/>
                <a:uLnTx/>
                <a:uFillTx/>
                <a:latin typeface="Tw Cen MT" panose="020B0602020104020603" pitchFamily="34" charset="0"/>
              </a:rPr>
              <a:t>Clear and Direct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 name="文本框 31">
            <a:extLst>
              <a:ext uri="{FF2B5EF4-FFF2-40B4-BE49-F238E27FC236}">
                <a16:creationId xmlns:a16="http://schemas.microsoft.com/office/drawing/2014/main" id="{982704C7-8A14-44FB-92B8-B6D575960EFC}"/>
              </a:ext>
            </a:extLst>
          </p:cNvPr>
          <p:cNvSpPr txBox="1"/>
          <p:nvPr/>
        </p:nvSpPr>
        <p:spPr>
          <a:xfrm>
            <a:off x="129930" y="27247"/>
            <a:ext cx="46302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等线" panose="02010600030101010101" pitchFamily="2" charset="-122"/>
              </a:rPr>
              <a:t>Communication is KEY</a:t>
            </a:r>
            <a:endParaRPr kumimoji="0" lang="zh-CN" altLang="en-US" sz="32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等线" panose="02010600030101010101" pitchFamily="2" charset="-122"/>
            </a:endParaRPr>
          </a:p>
        </p:txBody>
      </p:sp>
      <p:pic>
        <p:nvPicPr>
          <p:cNvPr id="50" name="Graphic 49" descr="Marketing with solid fill">
            <a:extLst>
              <a:ext uri="{FF2B5EF4-FFF2-40B4-BE49-F238E27FC236}">
                <a16:creationId xmlns:a16="http://schemas.microsoft.com/office/drawing/2014/main" id="{CCE86F0C-EF9E-4773-B147-F1F2247FB18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91335" y="3036558"/>
            <a:ext cx="684000" cy="684000"/>
          </a:xfrm>
          <a:prstGeom prst="rect">
            <a:avLst/>
          </a:prstGeom>
        </p:spPr>
      </p:pic>
      <p:pic>
        <p:nvPicPr>
          <p:cNvPr id="52" name="Graphic 51" descr="Stopwatch 75% with solid fill">
            <a:extLst>
              <a:ext uri="{FF2B5EF4-FFF2-40B4-BE49-F238E27FC236}">
                <a16:creationId xmlns:a16="http://schemas.microsoft.com/office/drawing/2014/main" id="{8722E0B9-2893-47F7-A69E-C27E68B2DF76}"/>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63546" y="3013584"/>
            <a:ext cx="684000" cy="684000"/>
          </a:xfrm>
          <a:prstGeom prst="rect">
            <a:avLst/>
          </a:prstGeom>
        </p:spPr>
      </p:pic>
      <p:sp>
        <p:nvSpPr>
          <p:cNvPr id="71" name="TextBox 70">
            <a:extLst>
              <a:ext uri="{FF2B5EF4-FFF2-40B4-BE49-F238E27FC236}">
                <a16:creationId xmlns:a16="http://schemas.microsoft.com/office/drawing/2014/main" id="{E99B0568-D81E-49C1-AE3E-B3A77D6A3B46}"/>
              </a:ext>
            </a:extLst>
          </p:cNvPr>
          <p:cNvSpPr txBox="1"/>
          <p:nvPr/>
        </p:nvSpPr>
        <p:spPr>
          <a:xfrm>
            <a:off x="3606476" y="4885320"/>
            <a:ext cx="1921542"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Tw Cen MT" panose="020B0602020104020603" pitchFamily="34" charset="0"/>
              </a:rPr>
              <a:t>is of the essence</a:t>
            </a:r>
            <a:endParaRPr kumimoji="0" lang="en-US" sz="2000" b="1" i="0" u="none" strike="noStrike" kern="1200" cap="none" spc="0" normalizeH="0" baseline="0" noProof="0" dirty="0">
              <a:ln>
                <a:noFill/>
              </a:ln>
              <a:solidFill>
                <a:prstClr val="black"/>
              </a:solidFill>
              <a:effectLst/>
              <a:uLnTx/>
              <a:uFillTx/>
              <a:latin typeface="Tw Cen MT" panose="020B0602020104020603"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4" name="Graphic 53" descr="Quill with solid fill">
            <a:extLst>
              <a:ext uri="{FF2B5EF4-FFF2-40B4-BE49-F238E27FC236}">
                <a16:creationId xmlns:a16="http://schemas.microsoft.com/office/drawing/2014/main" id="{4D2FDE8D-2CB6-42E7-A170-A254EDEF3A72}"/>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07048" y="3010614"/>
            <a:ext cx="684000" cy="684000"/>
          </a:xfrm>
          <a:prstGeom prst="rect">
            <a:avLst/>
          </a:prstGeom>
        </p:spPr>
      </p:pic>
      <p:sp>
        <p:nvSpPr>
          <p:cNvPr id="63" name="TextBox 62">
            <a:extLst>
              <a:ext uri="{FF2B5EF4-FFF2-40B4-BE49-F238E27FC236}">
                <a16:creationId xmlns:a16="http://schemas.microsoft.com/office/drawing/2014/main" id="{F100A558-B25C-4E28-ACDD-D81A06A61063}"/>
              </a:ext>
            </a:extLst>
          </p:cNvPr>
          <p:cNvSpPr txBox="1"/>
          <p:nvPr/>
        </p:nvSpPr>
        <p:spPr>
          <a:xfrm>
            <a:off x="950355" y="4349217"/>
            <a:ext cx="2971800" cy="707886"/>
          </a:xfrm>
          <a:prstGeom prst="rect">
            <a:avLst/>
          </a:prstGeom>
          <a:noFill/>
        </p:spPr>
        <p:txBody>
          <a:bodyPr wrap="square" rtlCol="0">
            <a:spAutoFit/>
          </a:bodyPr>
          <a:lstStyle/>
          <a:p>
            <a:pPr algn="ctr"/>
            <a:r>
              <a:rPr lang="en-US" altLang="zh-CN" sz="2000" b="1" dirty="0">
                <a:solidFill>
                  <a:srgbClr val="00B388"/>
                </a:solidFill>
                <a:latin typeface="Tw Cen MT" panose="020B0602020104020603" pitchFamily="34" charset="0"/>
              </a:rPr>
              <a:t>Verbal </a:t>
            </a:r>
          </a:p>
          <a:p>
            <a:pPr algn="ctr"/>
            <a:r>
              <a:rPr lang="en-US" altLang="zh-CN" sz="2000" b="1" dirty="0">
                <a:solidFill>
                  <a:srgbClr val="00B388"/>
                </a:solidFill>
                <a:latin typeface="Tw Cen MT" panose="020B0602020104020603" pitchFamily="34" charset="0"/>
              </a:rPr>
              <a:t>Communication</a:t>
            </a:r>
            <a:endParaRPr lang="zh-CN" altLang="en-US" sz="2000" b="1" dirty="0">
              <a:solidFill>
                <a:srgbClr val="00B388"/>
              </a:solidFill>
              <a:latin typeface="Tw Cen MT" panose="020B0602020104020603" pitchFamily="34" charset="0"/>
            </a:endParaRPr>
          </a:p>
        </p:txBody>
      </p:sp>
      <p:sp>
        <p:nvSpPr>
          <p:cNvPr id="83" name="TextBox 82">
            <a:extLst>
              <a:ext uri="{FF2B5EF4-FFF2-40B4-BE49-F238E27FC236}">
                <a16:creationId xmlns:a16="http://schemas.microsoft.com/office/drawing/2014/main" id="{291CD70B-91E3-49EB-8EEE-B7EBC91E08BB}"/>
              </a:ext>
            </a:extLst>
          </p:cNvPr>
          <p:cNvSpPr txBox="1"/>
          <p:nvPr/>
        </p:nvSpPr>
        <p:spPr>
          <a:xfrm>
            <a:off x="3520319" y="4496035"/>
            <a:ext cx="1883250" cy="400110"/>
          </a:xfrm>
          <a:prstGeom prst="rect">
            <a:avLst/>
          </a:prstGeom>
          <a:noFill/>
        </p:spPr>
        <p:txBody>
          <a:bodyPr wrap="square" rtlCol="0">
            <a:spAutoFit/>
          </a:bodyPr>
          <a:lstStyle/>
          <a:p>
            <a:pPr algn="ctr"/>
            <a:r>
              <a:rPr lang="en-US" altLang="zh-CN" sz="2000" b="1" dirty="0">
                <a:solidFill>
                  <a:srgbClr val="00B388"/>
                </a:solidFill>
                <a:latin typeface="Tw Cen MT" panose="020B0602020104020603" pitchFamily="34" charset="0"/>
              </a:rPr>
              <a:t>Timing</a:t>
            </a:r>
            <a:endParaRPr lang="zh-CN" altLang="en-US" sz="2000" b="1" dirty="0">
              <a:solidFill>
                <a:srgbClr val="00B388"/>
              </a:solidFill>
              <a:latin typeface="Tw Cen MT" panose="020B0602020104020603" pitchFamily="34" charset="0"/>
            </a:endParaRPr>
          </a:p>
        </p:txBody>
      </p:sp>
      <p:sp>
        <p:nvSpPr>
          <p:cNvPr id="84" name="TextBox 83">
            <a:extLst>
              <a:ext uri="{FF2B5EF4-FFF2-40B4-BE49-F238E27FC236}">
                <a16:creationId xmlns:a16="http://schemas.microsoft.com/office/drawing/2014/main" id="{65506B10-828D-4B8B-BC8A-C653C5A228AA}"/>
              </a:ext>
            </a:extLst>
          </p:cNvPr>
          <p:cNvSpPr txBox="1"/>
          <p:nvPr/>
        </p:nvSpPr>
        <p:spPr>
          <a:xfrm>
            <a:off x="5044437" y="4401721"/>
            <a:ext cx="2971800" cy="707886"/>
          </a:xfrm>
          <a:prstGeom prst="rect">
            <a:avLst/>
          </a:prstGeom>
          <a:noFill/>
        </p:spPr>
        <p:txBody>
          <a:bodyPr wrap="square" rtlCol="0">
            <a:spAutoFit/>
          </a:bodyPr>
          <a:lstStyle/>
          <a:p>
            <a:pPr algn="ctr"/>
            <a:r>
              <a:rPr lang="en-US" altLang="zh-CN" sz="2000" b="1" dirty="0">
                <a:solidFill>
                  <a:srgbClr val="00B388"/>
                </a:solidFill>
                <a:latin typeface="Tw Cen MT" panose="020B0602020104020603" pitchFamily="34" charset="0"/>
              </a:rPr>
              <a:t>Written</a:t>
            </a:r>
          </a:p>
          <a:p>
            <a:pPr algn="ctr"/>
            <a:r>
              <a:rPr lang="en-US" altLang="zh-CN" sz="2000" b="1" dirty="0">
                <a:solidFill>
                  <a:srgbClr val="00B388"/>
                </a:solidFill>
                <a:latin typeface="Tw Cen MT" panose="020B0602020104020603" pitchFamily="34" charset="0"/>
              </a:rPr>
              <a:t>Communication</a:t>
            </a:r>
            <a:endParaRPr lang="zh-CN" altLang="en-US" sz="2000" b="1" dirty="0">
              <a:solidFill>
                <a:srgbClr val="00B388"/>
              </a:solidFill>
              <a:latin typeface="Tw Cen MT" panose="020B0602020104020603" pitchFamily="34" charset="0"/>
            </a:endParaRPr>
          </a:p>
        </p:txBody>
      </p:sp>
      <p:sp>
        <p:nvSpPr>
          <p:cNvPr id="85" name="TextBox 84">
            <a:extLst>
              <a:ext uri="{FF2B5EF4-FFF2-40B4-BE49-F238E27FC236}">
                <a16:creationId xmlns:a16="http://schemas.microsoft.com/office/drawing/2014/main" id="{86F1A0B7-D1C8-4537-BBA6-27B6E653D433}"/>
              </a:ext>
            </a:extLst>
          </p:cNvPr>
          <p:cNvSpPr txBox="1"/>
          <p:nvPr/>
        </p:nvSpPr>
        <p:spPr>
          <a:xfrm>
            <a:off x="5311846" y="5048212"/>
            <a:ext cx="227654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Tw Cen MT" panose="020B0602020104020603" pitchFamily="34" charset="0"/>
              </a:rPr>
              <a:t>You may consider following-up with a written communication reminding the student of the verbal communication</a:t>
            </a:r>
            <a:endParaRPr kumimoji="0" lang="en-US" b="1" i="0" u="none" strike="noStrike" kern="1200" cap="none" spc="0" normalizeH="0" baseline="0" noProof="0" dirty="0">
              <a:ln>
                <a:noFill/>
              </a:ln>
              <a:solidFill>
                <a:prstClr val="black"/>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1" name="Audio 40">
            <a:hlinkClick r:id="" action="ppaction://media"/>
            <a:extLst>
              <a:ext uri="{FF2B5EF4-FFF2-40B4-BE49-F238E27FC236}">
                <a16:creationId xmlns:a16="http://schemas.microsoft.com/office/drawing/2014/main" id="{5661951B-C0B2-4924-9240-3735F6F36E2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51541701"/>
      </p:ext>
    </p:extLst>
  </p:cSld>
  <p:clrMapOvr>
    <a:masterClrMapping/>
  </p:clrMapOvr>
  <mc:AlternateContent xmlns:mc="http://schemas.openxmlformats.org/markup-compatibility/2006">
    <mc:Choice xmlns:p14="http://schemas.microsoft.com/office/powerpoint/2010/main" Requires="p14">
      <p:transition spd="slow" p14:dur="2000" advTm="93715"/>
    </mc:Choice>
    <mc:Fallback>
      <p:transition spd="slow" advTm="93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1737360"/>
          </a:xfrm>
          <a:prstGeom prst="rect">
            <a:avLst/>
          </a:prstGeom>
          <a:solidFill>
            <a:srgbClr val="00B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1737360"/>
            <a:ext cx="12192000" cy="1737360"/>
          </a:xfrm>
          <a:prstGeom prst="rect">
            <a:avLst/>
          </a:prstGeom>
          <a:solidFill>
            <a:srgbClr val="888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5120640"/>
            <a:ext cx="12192000" cy="1737360"/>
          </a:xfrm>
          <a:prstGeom prst="rect">
            <a:avLst/>
          </a:prstGeom>
          <a:solidFill>
            <a:srgbClr val="888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0" y="3474720"/>
            <a:ext cx="12192000" cy="1737360"/>
          </a:xfrm>
          <a:prstGeom prst="rect">
            <a:avLst/>
          </a:prstGeom>
          <a:solidFill>
            <a:srgbClr val="00B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arallelogram 17"/>
          <p:cNvSpPr/>
          <p:nvPr/>
        </p:nvSpPr>
        <p:spPr>
          <a:xfrm>
            <a:off x="7742307" y="0"/>
            <a:ext cx="2520752" cy="1737360"/>
          </a:xfrm>
          <a:prstGeom prst="parallelogram">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p:cNvSpPr/>
          <p:nvPr/>
        </p:nvSpPr>
        <p:spPr>
          <a:xfrm>
            <a:off x="7310045" y="1737360"/>
            <a:ext cx="2520752" cy="1737360"/>
          </a:xfrm>
          <a:prstGeom prst="parallelogram">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arallelogram 22"/>
          <p:cNvSpPr/>
          <p:nvPr/>
        </p:nvSpPr>
        <p:spPr>
          <a:xfrm>
            <a:off x="6877783" y="3474720"/>
            <a:ext cx="2520752" cy="1737360"/>
          </a:xfrm>
          <a:prstGeom prst="parallelogram">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p:cNvSpPr/>
          <p:nvPr/>
        </p:nvSpPr>
        <p:spPr>
          <a:xfrm>
            <a:off x="6460150" y="5120640"/>
            <a:ext cx="2520752" cy="1737360"/>
          </a:xfrm>
          <a:prstGeom prst="parallelogram">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8673331" y="457894"/>
            <a:ext cx="919553" cy="707886"/>
          </a:xfrm>
          <a:prstGeom prst="rect">
            <a:avLst/>
          </a:prstGeom>
          <a:noFill/>
        </p:spPr>
        <p:txBody>
          <a:bodyPr wrap="square" rtlCol="0">
            <a:spAutoFit/>
          </a:bodyPr>
          <a:lstStyle/>
          <a:p>
            <a:r>
              <a:rPr lang="en-US" sz="4000" b="1" dirty="0">
                <a:solidFill>
                  <a:srgbClr val="00B388"/>
                </a:solidFill>
                <a:latin typeface="Tw Cen MT" panose="020B0602020104020603" pitchFamily="34" charset="0"/>
              </a:rPr>
              <a:t>01</a:t>
            </a:r>
          </a:p>
        </p:txBody>
      </p:sp>
      <p:sp>
        <p:nvSpPr>
          <p:cNvPr id="28" name="TextBox 27"/>
          <p:cNvSpPr txBox="1"/>
          <p:nvPr/>
        </p:nvSpPr>
        <p:spPr>
          <a:xfrm>
            <a:off x="8210394" y="2218686"/>
            <a:ext cx="919553" cy="707886"/>
          </a:xfrm>
          <a:prstGeom prst="rect">
            <a:avLst/>
          </a:prstGeom>
          <a:noFill/>
        </p:spPr>
        <p:txBody>
          <a:bodyPr wrap="square" rtlCol="0">
            <a:spAutoFit/>
          </a:bodyPr>
          <a:lstStyle/>
          <a:p>
            <a:r>
              <a:rPr lang="en-US" sz="4000" b="1" dirty="0">
                <a:solidFill>
                  <a:srgbClr val="888B8D"/>
                </a:solidFill>
                <a:latin typeface="Tw Cen MT" panose="020B0602020104020603" pitchFamily="34" charset="0"/>
              </a:rPr>
              <a:t>02</a:t>
            </a:r>
          </a:p>
        </p:txBody>
      </p:sp>
      <p:sp>
        <p:nvSpPr>
          <p:cNvPr id="29" name="TextBox 28"/>
          <p:cNvSpPr txBox="1"/>
          <p:nvPr/>
        </p:nvSpPr>
        <p:spPr>
          <a:xfrm>
            <a:off x="7853142" y="3956046"/>
            <a:ext cx="919553" cy="707886"/>
          </a:xfrm>
          <a:prstGeom prst="rect">
            <a:avLst/>
          </a:prstGeom>
          <a:noFill/>
        </p:spPr>
        <p:txBody>
          <a:bodyPr wrap="square" rtlCol="0">
            <a:spAutoFit/>
          </a:bodyPr>
          <a:lstStyle/>
          <a:p>
            <a:r>
              <a:rPr lang="en-US" sz="4000" b="1" dirty="0">
                <a:solidFill>
                  <a:srgbClr val="00B388"/>
                </a:solidFill>
                <a:latin typeface="Tw Cen MT" panose="020B0602020104020603" pitchFamily="34" charset="0"/>
              </a:rPr>
              <a:t>03</a:t>
            </a:r>
          </a:p>
        </p:txBody>
      </p:sp>
      <p:sp>
        <p:nvSpPr>
          <p:cNvPr id="30" name="TextBox 29"/>
          <p:cNvSpPr txBox="1"/>
          <p:nvPr/>
        </p:nvSpPr>
        <p:spPr>
          <a:xfrm>
            <a:off x="7344776" y="5693406"/>
            <a:ext cx="919553" cy="707886"/>
          </a:xfrm>
          <a:prstGeom prst="rect">
            <a:avLst/>
          </a:prstGeom>
          <a:noFill/>
        </p:spPr>
        <p:txBody>
          <a:bodyPr wrap="square" rtlCol="0">
            <a:spAutoFit/>
          </a:bodyPr>
          <a:lstStyle/>
          <a:p>
            <a:r>
              <a:rPr lang="en-US" sz="4000" b="1" dirty="0">
                <a:solidFill>
                  <a:srgbClr val="888B8D"/>
                </a:solidFill>
                <a:latin typeface="Tw Cen MT" panose="020B0602020104020603" pitchFamily="34" charset="0"/>
              </a:rPr>
              <a:t>04</a:t>
            </a:r>
          </a:p>
        </p:txBody>
      </p:sp>
      <p:sp>
        <p:nvSpPr>
          <p:cNvPr id="33" name="TextBox 32"/>
          <p:cNvSpPr txBox="1"/>
          <p:nvPr/>
        </p:nvSpPr>
        <p:spPr>
          <a:xfrm>
            <a:off x="46332" y="581104"/>
            <a:ext cx="5004262" cy="369332"/>
          </a:xfrm>
          <a:prstGeom prst="rect">
            <a:avLst/>
          </a:prstGeom>
          <a:noFill/>
        </p:spPr>
        <p:txBody>
          <a:bodyPr wrap="square" rtlCol="0">
            <a:spAutoFit/>
          </a:bodyPr>
          <a:lstStyle/>
          <a:p>
            <a:r>
              <a:rPr lang="en-US" dirty="0">
                <a:solidFill>
                  <a:schemeClr val="bg1"/>
                </a:solidFill>
                <a:latin typeface="Tw Cen MT" panose="020B0602020104020603" pitchFamily="34" charset="0"/>
              </a:rPr>
              <a:t>Set and enforce expectations</a:t>
            </a:r>
          </a:p>
        </p:txBody>
      </p:sp>
      <p:sp>
        <p:nvSpPr>
          <p:cNvPr id="36" name="TextBox 35"/>
          <p:cNvSpPr txBox="1"/>
          <p:nvPr/>
        </p:nvSpPr>
        <p:spPr>
          <a:xfrm>
            <a:off x="46332" y="2288061"/>
            <a:ext cx="5004262" cy="646331"/>
          </a:xfrm>
          <a:prstGeom prst="rect">
            <a:avLst/>
          </a:prstGeom>
          <a:noFill/>
        </p:spPr>
        <p:txBody>
          <a:bodyPr wrap="square" rtlCol="0">
            <a:spAutoFit/>
          </a:bodyPr>
          <a:lstStyle/>
          <a:p>
            <a:r>
              <a:rPr lang="en-US" dirty="0">
                <a:solidFill>
                  <a:schemeClr val="bg1"/>
                </a:solidFill>
                <a:latin typeface="Tw Cen MT" panose="020B0602020104020603" pitchFamily="34" charset="0"/>
              </a:rPr>
              <a:t>Verbal directives should be immediate, especially if a consequence is involved</a:t>
            </a:r>
          </a:p>
        </p:txBody>
      </p:sp>
      <p:sp>
        <p:nvSpPr>
          <p:cNvPr id="37" name="TextBox 36"/>
          <p:cNvSpPr txBox="1"/>
          <p:nvPr/>
        </p:nvSpPr>
        <p:spPr>
          <a:xfrm>
            <a:off x="46332" y="3538369"/>
            <a:ext cx="7165957" cy="1477328"/>
          </a:xfrm>
          <a:prstGeom prst="rect">
            <a:avLst/>
          </a:prstGeom>
          <a:noFill/>
        </p:spPr>
        <p:txBody>
          <a:bodyPr wrap="square" rtlCol="0">
            <a:spAutoFit/>
          </a:bodyPr>
          <a:lstStyle/>
          <a:p>
            <a:r>
              <a:rPr lang="en-US" dirty="0">
                <a:solidFill>
                  <a:schemeClr val="bg1"/>
                </a:solidFill>
                <a:latin typeface="Tw Cen MT" panose="020B0602020104020603" pitchFamily="34" charset="0"/>
              </a:rPr>
              <a:t>If a student refuses to comply with directives, consider allowing the class to take a break, while speaking with the problematic student one-on-one. Asking the student not to return to class until a private meeting has occurred to discuss classroom expectations is a strategy to use when a student is refusing to comply with appropriate behavior</a:t>
            </a:r>
          </a:p>
        </p:txBody>
      </p:sp>
      <p:pic>
        <p:nvPicPr>
          <p:cNvPr id="3" name="Graphic 2" descr="Lights On with solid fill">
            <a:extLst>
              <a:ext uri="{FF2B5EF4-FFF2-40B4-BE49-F238E27FC236}">
                <a16:creationId xmlns:a16="http://schemas.microsoft.com/office/drawing/2014/main" id="{AB848CF0-9DC3-4EC2-B6C5-57EC3C28852A}"/>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24105" y="526680"/>
            <a:ext cx="684000" cy="684000"/>
          </a:xfrm>
          <a:prstGeom prst="rect">
            <a:avLst/>
          </a:prstGeom>
        </p:spPr>
      </p:pic>
      <p:pic>
        <p:nvPicPr>
          <p:cNvPr id="5" name="Graphic 4" descr="Chat with solid fill">
            <a:extLst>
              <a:ext uri="{FF2B5EF4-FFF2-40B4-BE49-F238E27FC236}">
                <a16:creationId xmlns:a16="http://schemas.microsoft.com/office/drawing/2014/main" id="{6EA27CB8-2EA1-4147-BAB3-4AC287B16E81}"/>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89146" y="2309394"/>
            <a:ext cx="684000" cy="684000"/>
          </a:xfrm>
          <a:prstGeom prst="rect">
            <a:avLst/>
          </a:prstGeom>
        </p:spPr>
      </p:pic>
      <p:pic>
        <p:nvPicPr>
          <p:cNvPr id="9" name="Graphic 8" descr="Boardroom with solid fill">
            <a:extLst>
              <a:ext uri="{FF2B5EF4-FFF2-40B4-BE49-F238E27FC236}">
                <a16:creationId xmlns:a16="http://schemas.microsoft.com/office/drawing/2014/main" id="{7A12FD40-1005-4794-A139-2E41BB63CFE9}"/>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111267" y="4001400"/>
            <a:ext cx="684000" cy="684000"/>
          </a:xfrm>
          <a:prstGeom prst="rect">
            <a:avLst/>
          </a:prstGeom>
        </p:spPr>
      </p:pic>
      <p:pic>
        <p:nvPicPr>
          <p:cNvPr id="12" name="Graphic 11" descr="Clipboard with solid fill">
            <a:extLst>
              <a:ext uri="{FF2B5EF4-FFF2-40B4-BE49-F238E27FC236}">
                <a16:creationId xmlns:a16="http://schemas.microsoft.com/office/drawing/2014/main" id="{EAF6C908-5525-4A95-BF90-58E4A781C79F}"/>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21059" y="5738760"/>
            <a:ext cx="684000" cy="684000"/>
          </a:xfrm>
          <a:prstGeom prst="rect">
            <a:avLst/>
          </a:prstGeom>
        </p:spPr>
      </p:pic>
      <p:sp>
        <p:nvSpPr>
          <p:cNvPr id="21" name="TextBox 20"/>
          <p:cNvSpPr txBox="1"/>
          <p:nvPr/>
        </p:nvSpPr>
        <p:spPr>
          <a:xfrm>
            <a:off x="46332" y="5668788"/>
            <a:ext cx="5004262" cy="369332"/>
          </a:xfrm>
          <a:prstGeom prst="rect">
            <a:avLst/>
          </a:prstGeom>
          <a:noFill/>
        </p:spPr>
        <p:txBody>
          <a:bodyPr wrap="square" rtlCol="0">
            <a:spAutoFit/>
          </a:bodyPr>
          <a:lstStyle/>
          <a:p>
            <a:r>
              <a:rPr lang="en-US" dirty="0">
                <a:solidFill>
                  <a:schemeClr val="bg1"/>
                </a:solidFill>
                <a:latin typeface="Tw Cen MT" panose="020B0602020104020603" pitchFamily="34" charset="0"/>
              </a:rPr>
              <a:t>Document in writing with Chair and Department</a:t>
            </a:r>
          </a:p>
        </p:txBody>
      </p:sp>
      <p:pic>
        <p:nvPicPr>
          <p:cNvPr id="2" name="Audio 1">
            <a:hlinkClick r:id="" action="ppaction://media"/>
            <a:extLst>
              <a:ext uri="{FF2B5EF4-FFF2-40B4-BE49-F238E27FC236}">
                <a16:creationId xmlns:a16="http://schemas.microsoft.com/office/drawing/2014/main" id="{C43FD03D-2FCF-41F5-8968-32CA04BF938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29110531"/>
      </p:ext>
    </p:extLst>
  </p:cSld>
  <p:clrMapOvr>
    <a:masterClrMapping/>
  </p:clrMapOvr>
  <mc:AlternateContent xmlns:mc="http://schemas.openxmlformats.org/markup-compatibility/2006">
    <mc:Choice xmlns:p14="http://schemas.microsoft.com/office/powerpoint/2010/main" Requires="p14">
      <p:transition spd="slow" p14:dur="2000" advTm="101726"/>
    </mc:Choice>
    <mc:Fallback>
      <p:transition spd="slow" advTm="101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28000">
              <a:srgbClr val="00B388"/>
            </a:gs>
            <a:gs pos="65000">
              <a:srgbClr val="00B388"/>
            </a:gs>
            <a:gs pos="86000">
              <a:srgbClr val="00B388"/>
            </a:gs>
            <a:gs pos="100000">
              <a:srgbClr val="00B388"/>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CF872A07-1E6A-4A27-802F-67948A1015F2}"/>
              </a:ext>
            </a:extLst>
          </p:cNvPr>
          <p:cNvGrpSpPr/>
          <p:nvPr/>
        </p:nvGrpSpPr>
        <p:grpSpPr>
          <a:xfrm>
            <a:off x="1176816" y="758609"/>
            <a:ext cx="6471163" cy="4606658"/>
            <a:chOff x="1745907" y="710417"/>
            <a:chExt cx="5980107" cy="5029200"/>
          </a:xfrm>
          <a:solidFill>
            <a:schemeClr val="bg1"/>
          </a:solidFill>
        </p:grpSpPr>
        <p:grpSp>
          <p:nvGrpSpPr>
            <p:cNvPr id="25" name="Group 24">
              <a:extLst>
                <a:ext uri="{FF2B5EF4-FFF2-40B4-BE49-F238E27FC236}">
                  <a16:creationId xmlns:a16="http://schemas.microsoft.com/office/drawing/2014/main" id="{6C4269EB-5C2D-4960-A476-A0A2A60FC9F4}"/>
                </a:ext>
              </a:extLst>
            </p:cNvPr>
            <p:cNvGrpSpPr/>
            <p:nvPr/>
          </p:nvGrpSpPr>
          <p:grpSpPr>
            <a:xfrm>
              <a:off x="1745907" y="710417"/>
              <a:ext cx="5247525" cy="5029200"/>
              <a:chOff x="1745907" y="710417"/>
              <a:chExt cx="5247525" cy="5029200"/>
            </a:xfrm>
            <a:grpFill/>
          </p:grpSpPr>
          <p:sp>
            <p:nvSpPr>
              <p:cNvPr id="27" name="Rectangle 26">
                <a:extLst>
                  <a:ext uri="{FF2B5EF4-FFF2-40B4-BE49-F238E27FC236}">
                    <a16:creationId xmlns:a16="http://schemas.microsoft.com/office/drawing/2014/main" id="{DD89B19E-2066-4912-BCD9-EDDA2E9D8CB0}"/>
                  </a:ext>
                </a:extLst>
              </p:cNvPr>
              <p:cNvSpPr/>
              <p:nvPr/>
            </p:nvSpPr>
            <p:spPr>
              <a:xfrm>
                <a:off x="1745907" y="710417"/>
                <a:ext cx="2363681" cy="5029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E5CE2B34-CF04-4FBB-8B65-64AE6B1786D9}"/>
                  </a:ext>
                </a:extLst>
              </p:cNvPr>
              <p:cNvSpPr/>
              <p:nvPr/>
            </p:nvSpPr>
            <p:spPr>
              <a:xfrm>
                <a:off x="4078908" y="1167617"/>
                <a:ext cx="745588" cy="457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1971815A-BBD4-4262-B1D6-BC045DEB5D57}"/>
                  </a:ext>
                </a:extLst>
              </p:cNvPr>
              <p:cNvSpPr/>
              <p:nvPr/>
            </p:nvSpPr>
            <p:spPr>
              <a:xfrm>
                <a:off x="4794528" y="1624817"/>
                <a:ext cx="745588" cy="4114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CF418E5C-4318-437C-A225-BB786F7139D8}"/>
                  </a:ext>
                </a:extLst>
              </p:cNvPr>
              <p:cNvSpPr/>
              <p:nvPr/>
            </p:nvSpPr>
            <p:spPr>
              <a:xfrm>
                <a:off x="5529667" y="2082017"/>
                <a:ext cx="745588" cy="3657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74FC9972-705C-41CA-AA0E-188158DE34EE}"/>
                  </a:ext>
                </a:extLst>
              </p:cNvPr>
              <p:cNvSpPr/>
              <p:nvPr/>
            </p:nvSpPr>
            <p:spPr>
              <a:xfrm>
                <a:off x="6247844" y="2539217"/>
                <a:ext cx="745588" cy="3200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6" name="Freeform: Shape 25">
              <a:extLst>
                <a:ext uri="{FF2B5EF4-FFF2-40B4-BE49-F238E27FC236}">
                  <a16:creationId xmlns:a16="http://schemas.microsoft.com/office/drawing/2014/main" id="{66BCC81D-F211-4A08-8FE7-D44A0C3FFA46}"/>
                </a:ext>
              </a:extLst>
            </p:cNvPr>
            <p:cNvSpPr/>
            <p:nvPr/>
          </p:nvSpPr>
          <p:spPr>
            <a:xfrm>
              <a:off x="6980426" y="3179791"/>
              <a:ext cx="745588" cy="314828"/>
            </a:xfrm>
            <a:custGeom>
              <a:avLst/>
              <a:gdLst>
                <a:gd name="connsiteX0" fmla="*/ 20979 w 745588"/>
                <a:gd name="connsiteY0" fmla="*/ 0 h 398994"/>
                <a:gd name="connsiteX1" fmla="*/ 745588 w 745588"/>
                <a:gd name="connsiteY1" fmla="*/ 199497 h 398994"/>
                <a:gd name="connsiteX2" fmla="*/ 20979 w 745588"/>
                <a:gd name="connsiteY2" fmla="*/ 398994 h 398994"/>
                <a:gd name="connsiteX3" fmla="*/ 0 w 745588"/>
                <a:gd name="connsiteY3" fmla="*/ 398412 h 398994"/>
                <a:gd name="connsiteX4" fmla="*/ 0 w 745588"/>
                <a:gd name="connsiteY4" fmla="*/ 582 h 398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588" h="398994">
                  <a:moveTo>
                    <a:pt x="20979" y="0"/>
                  </a:moveTo>
                  <a:cubicBezTo>
                    <a:pt x="421170" y="0"/>
                    <a:pt x="745588" y="89318"/>
                    <a:pt x="745588" y="199497"/>
                  </a:cubicBezTo>
                  <a:cubicBezTo>
                    <a:pt x="745588" y="309676"/>
                    <a:pt x="421170" y="398994"/>
                    <a:pt x="20979" y="398994"/>
                  </a:cubicBezTo>
                  <a:lnTo>
                    <a:pt x="0" y="398412"/>
                  </a:lnTo>
                  <a:lnTo>
                    <a:pt x="0" y="58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B63E4F03-6BCC-49FB-84A6-E310562A0F51}"/>
              </a:ext>
            </a:extLst>
          </p:cNvPr>
          <p:cNvGrpSpPr/>
          <p:nvPr/>
        </p:nvGrpSpPr>
        <p:grpSpPr>
          <a:xfrm>
            <a:off x="1188722" y="790255"/>
            <a:ext cx="6471163" cy="4606658"/>
            <a:chOff x="1745907" y="710417"/>
            <a:chExt cx="5980107" cy="5029200"/>
          </a:xfrm>
          <a:gradFill flip="none" rotWithShape="1">
            <a:gsLst>
              <a:gs pos="97345">
                <a:schemeClr val="tx1">
                  <a:lumMod val="65000"/>
                  <a:lumOff val="35000"/>
                </a:schemeClr>
              </a:gs>
              <a:gs pos="23000">
                <a:srgbClr val="D8E1E0"/>
              </a:gs>
              <a:gs pos="65000">
                <a:srgbClr val="D6DCDB"/>
              </a:gs>
              <a:gs pos="86000">
                <a:srgbClr val="BECAC8"/>
              </a:gs>
            </a:gsLst>
            <a:lin ang="0" scaled="1"/>
            <a:tileRect/>
          </a:gradFill>
        </p:grpSpPr>
        <p:grpSp>
          <p:nvGrpSpPr>
            <p:cNvPr id="2" name="Group 1">
              <a:extLst>
                <a:ext uri="{FF2B5EF4-FFF2-40B4-BE49-F238E27FC236}">
                  <a16:creationId xmlns:a16="http://schemas.microsoft.com/office/drawing/2014/main" id="{FF08429A-CB74-4624-9E74-9E6B2E5ADA1F}"/>
                </a:ext>
              </a:extLst>
            </p:cNvPr>
            <p:cNvGrpSpPr/>
            <p:nvPr/>
          </p:nvGrpSpPr>
          <p:grpSpPr>
            <a:xfrm>
              <a:off x="1745907" y="710417"/>
              <a:ext cx="5247525" cy="5029200"/>
              <a:chOff x="1745907" y="710417"/>
              <a:chExt cx="5247525" cy="5029200"/>
            </a:xfrm>
            <a:grpFill/>
          </p:grpSpPr>
          <p:sp>
            <p:nvSpPr>
              <p:cNvPr id="5" name="Rectangle 4">
                <a:extLst>
                  <a:ext uri="{FF2B5EF4-FFF2-40B4-BE49-F238E27FC236}">
                    <a16:creationId xmlns:a16="http://schemas.microsoft.com/office/drawing/2014/main" id="{01F0E1BC-F283-4768-88BC-AA15695928A9}"/>
                  </a:ext>
                </a:extLst>
              </p:cNvPr>
              <p:cNvSpPr/>
              <p:nvPr/>
            </p:nvSpPr>
            <p:spPr>
              <a:xfrm>
                <a:off x="1745907" y="710417"/>
                <a:ext cx="2363681" cy="5029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70CF739-3FB3-49D3-A9F8-E8C04B9E56D7}"/>
                  </a:ext>
                </a:extLst>
              </p:cNvPr>
              <p:cNvSpPr/>
              <p:nvPr/>
            </p:nvSpPr>
            <p:spPr>
              <a:xfrm>
                <a:off x="4078908" y="1167617"/>
                <a:ext cx="745588" cy="457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2BBC4A1-9B9B-4ED4-A865-E77233F3C08A}"/>
                  </a:ext>
                </a:extLst>
              </p:cNvPr>
              <p:cNvSpPr/>
              <p:nvPr/>
            </p:nvSpPr>
            <p:spPr>
              <a:xfrm>
                <a:off x="4794528" y="1624817"/>
                <a:ext cx="745588" cy="4114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C63D7D8-42F3-49E6-B08B-FDC268507713}"/>
                  </a:ext>
                </a:extLst>
              </p:cNvPr>
              <p:cNvSpPr/>
              <p:nvPr/>
            </p:nvSpPr>
            <p:spPr>
              <a:xfrm>
                <a:off x="5529667" y="2082017"/>
                <a:ext cx="745588" cy="3657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C578222-064A-4C6B-88BC-654133C11477}"/>
                  </a:ext>
                </a:extLst>
              </p:cNvPr>
              <p:cNvSpPr/>
              <p:nvPr/>
            </p:nvSpPr>
            <p:spPr>
              <a:xfrm>
                <a:off x="6247844" y="2539217"/>
                <a:ext cx="745588" cy="3200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2" name="Freeform: Shape 21">
              <a:extLst>
                <a:ext uri="{FF2B5EF4-FFF2-40B4-BE49-F238E27FC236}">
                  <a16:creationId xmlns:a16="http://schemas.microsoft.com/office/drawing/2014/main" id="{5F6D6E89-58F2-4DB2-8BF1-F10FE845022A}"/>
                </a:ext>
              </a:extLst>
            </p:cNvPr>
            <p:cNvSpPr/>
            <p:nvPr/>
          </p:nvSpPr>
          <p:spPr>
            <a:xfrm>
              <a:off x="6980426" y="3179791"/>
              <a:ext cx="745588" cy="314828"/>
            </a:xfrm>
            <a:custGeom>
              <a:avLst/>
              <a:gdLst>
                <a:gd name="connsiteX0" fmla="*/ 20979 w 745588"/>
                <a:gd name="connsiteY0" fmla="*/ 0 h 398994"/>
                <a:gd name="connsiteX1" fmla="*/ 745588 w 745588"/>
                <a:gd name="connsiteY1" fmla="*/ 199497 h 398994"/>
                <a:gd name="connsiteX2" fmla="*/ 20979 w 745588"/>
                <a:gd name="connsiteY2" fmla="*/ 398994 h 398994"/>
                <a:gd name="connsiteX3" fmla="*/ 0 w 745588"/>
                <a:gd name="connsiteY3" fmla="*/ 398412 h 398994"/>
                <a:gd name="connsiteX4" fmla="*/ 0 w 745588"/>
                <a:gd name="connsiteY4" fmla="*/ 582 h 398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588" h="398994">
                  <a:moveTo>
                    <a:pt x="20979" y="0"/>
                  </a:moveTo>
                  <a:cubicBezTo>
                    <a:pt x="421170" y="0"/>
                    <a:pt x="745588" y="89318"/>
                    <a:pt x="745588" y="199497"/>
                  </a:cubicBezTo>
                  <a:cubicBezTo>
                    <a:pt x="745588" y="309676"/>
                    <a:pt x="421170" y="398994"/>
                    <a:pt x="20979" y="398994"/>
                  </a:cubicBezTo>
                  <a:lnTo>
                    <a:pt x="0" y="398412"/>
                  </a:lnTo>
                  <a:lnTo>
                    <a:pt x="0" y="58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4" name="Group 43">
            <a:extLst>
              <a:ext uri="{FF2B5EF4-FFF2-40B4-BE49-F238E27FC236}">
                <a16:creationId xmlns:a16="http://schemas.microsoft.com/office/drawing/2014/main" id="{9CA14AE6-8E4E-400D-A96C-E69B28C79008}"/>
              </a:ext>
            </a:extLst>
          </p:cNvPr>
          <p:cNvGrpSpPr/>
          <p:nvPr/>
        </p:nvGrpSpPr>
        <p:grpSpPr>
          <a:xfrm>
            <a:off x="2782240" y="3169117"/>
            <a:ext cx="4875560" cy="2972278"/>
            <a:chOff x="4460410" y="3620294"/>
            <a:chExt cx="4875560" cy="2972278"/>
          </a:xfrm>
          <a:solidFill>
            <a:schemeClr val="bg1">
              <a:lumMod val="65000"/>
            </a:schemeClr>
          </a:solidFill>
        </p:grpSpPr>
        <p:sp>
          <p:nvSpPr>
            <p:cNvPr id="45" name="Rectangle 44">
              <a:extLst>
                <a:ext uri="{FF2B5EF4-FFF2-40B4-BE49-F238E27FC236}">
                  <a16:creationId xmlns:a16="http://schemas.microsoft.com/office/drawing/2014/main" id="{A0752A49-3613-4018-8B05-1580E76E4625}"/>
                </a:ext>
              </a:extLst>
            </p:cNvPr>
            <p:cNvSpPr/>
            <p:nvPr/>
          </p:nvSpPr>
          <p:spPr>
            <a:xfrm>
              <a:off x="4460410" y="5748223"/>
              <a:ext cx="806812" cy="8375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D2678D07-09CF-4462-8DF2-939F21FEE28C}"/>
                </a:ext>
              </a:extLst>
            </p:cNvPr>
            <p:cNvSpPr/>
            <p:nvPr/>
          </p:nvSpPr>
          <p:spPr>
            <a:xfrm>
              <a:off x="5230881" y="5409971"/>
              <a:ext cx="806812" cy="1172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2AE69762-D0B6-43B2-A914-83CBF3BD4AC3}"/>
                </a:ext>
              </a:extLst>
            </p:cNvPr>
            <p:cNvSpPr/>
            <p:nvPr/>
          </p:nvSpPr>
          <p:spPr>
            <a:xfrm>
              <a:off x="6037693" y="4910649"/>
              <a:ext cx="806812" cy="16751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CE5977E8-962A-4C58-9C01-503284231059}"/>
                </a:ext>
              </a:extLst>
            </p:cNvPr>
            <p:cNvSpPr/>
            <p:nvPr/>
          </p:nvSpPr>
          <p:spPr>
            <a:xfrm>
              <a:off x="6844505" y="4488640"/>
              <a:ext cx="806812" cy="2093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32FBD509-26BC-4862-ABB1-0C74102AFB58}"/>
                </a:ext>
              </a:extLst>
            </p:cNvPr>
            <p:cNvSpPr/>
            <p:nvPr/>
          </p:nvSpPr>
          <p:spPr>
            <a:xfrm>
              <a:off x="7640968" y="4069088"/>
              <a:ext cx="806812" cy="25127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97FE4938-9DBB-4E96-B727-31F4E56E5EC9}"/>
                </a:ext>
              </a:extLst>
            </p:cNvPr>
            <p:cNvSpPr/>
            <p:nvPr/>
          </p:nvSpPr>
          <p:spPr>
            <a:xfrm>
              <a:off x="8399403" y="3620294"/>
              <a:ext cx="936567" cy="2972278"/>
            </a:xfrm>
            <a:custGeom>
              <a:avLst/>
              <a:gdLst>
                <a:gd name="connsiteX0" fmla="*/ 865497 w 865497"/>
                <a:gd name="connsiteY0" fmla="*/ 0 h 2690802"/>
                <a:gd name="connsiteX1" fmla="*/ 865497 w 865497"/>
                <a:gd name="connsiteY1" fmla="*/ 2690802 h 2690802"/>
                <a:gd name="connsiteX2" fmla="*/ 0 w 865497"/>
                <a:gd name="connsiteY2" fmla="*/ 2690802 h 2690802"/>
                <a:gd name="connsiteX3" fmla="*/ 0 w 865497"/>
                <a:gd name="connsiteY3" fmla="*/ 80341 h 2690802"/>
                <a:gd name="connsiteX4" fmla="*/ 96998 w 865497"/>
                <a:gd name="connsiteY4" fmla="*/ 88034 h 2690802"/>
                <a:gd name="connsiteX5" fmla="*/ 243032 w 865497"/>
                <a:gd name="connsiteY5" fmla="*/ 91795 h 2690802"/>
                <a:gd name="connsiteX6" fmla="*/ 843890 w 865497"/>
                <a:gd name="connsiteY6" fmla="*/ 10171 h 269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5497" h="2690802">
                  <a:moveTo>
                    <a:pt x="865497" y="0"/>
                  </a:moveTo>
                  <a:lnTo>
                    <a:pt x="865497" y="2690802"/>
                  </a:lnTo>
                  <a:lnTo>
                    <a:pt x="0" y="2690802"/>
                  </a:lnTo>
                  <a:lnTo>
                    <a:pt x="0" y="80341"/>
                  </a:lnTo>
                  <a:lnTo>
                    <a:pt x="96998" y="88034"/>
                  </a:lnTo>
                  <a:cubicBezTo>
                    <a:pt x="144168" y="90500"/>
                    <a:pt x="193008" y="91795"/>
                    <a:pt x="243032" y="91795"/>
                  </a:cubicBezTo>
                  <a:cubicBezTo>
                    <a:pt x="493152" y="91795"/>
                    <a:pt x="713672" y="59417"/>
                    <a:pt x="843890" y="1017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3BFF18B5-1854-4868-96C2-7E5A764700E1}"/>
              </a:ext>
            </a:extLst>
          </p:cNvPr>
          <p:cNvGrpSpPr/>
          <p:nvPr/>
        </p:nvGrpSpPr>
        <p:grpSpPr>
          <a:xfrm>
            <a:off x="2793103" y="3196346"/>
            <a:ext cx="4875560" cy="2972278"/>
            <a:chOff x="4460410" y="3620294"/>
            <a:chExt cx="4875560" cy="2972278"/>
          </a:xfrm>
          <a:gradFill flip="none" rotWithShape="1">
            <a:gsLst>
              <a:gs pos="63000">
                <a:schemeClr val="bg1"/>
              </a:gs>
              <a:gs pos="83000">
                <a:schemeClr val="bg1">
                  <a:lumMod val="95000"/>
                </a:schemeClr>
              </a:gs>
              <a:gs pos="97000">
                <a:schemeClr val="bg1">
                  <a:lumMod val="85000"/>
                </a:schemeClr>
              </a:gs>
            </a:gsLst>
            <a:lin ang="0" scaled="1"/>
            <a:tileRect/>
          </a:gradFill>
        </p:grpSpPr>
        <p:sp>
          <p:nvSpPr>
            <p:cNvPr id="17" name="Rectangle 16">
              <a:extLst>
                <a:ext uri="{FF2B5EF4-FFF2-40B4-BE49-F238E27FC236}">
                  <a16:creationId xmlns:a16="http://schemas.microsoft.com/office/drawing/2014/main" id="{F3CE59C0-CF6D-4BBB-8EB2-3E8E21484DB5}"/>
                </a:ext>
              </a:extLst>
            </p:cNvPr>
            <p:cNvSpPr/>
            <p:nvPr/>
          </p:nvSpPr>
          <p:spPr>
            <a:xfrm>
              <a:off x="4460410" y="5748223"/>
              <a:ext cx="806812" cy="8375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BEF3AA17-CC46-4FA7-BAAC-55C2FF8C3BE5}"/>
                </a:ext>
              </a:extLst>
            </p:cNvPr>
            <p:cNvSpPr/>
            <p:nvPr/>
          </p:nvSpPr>
          <p:spPr>
            <a:xfrm>
              <a:off x="5230881" y="5409971"/>
              <a:ext cx="806812" cy="1172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DC6017E1-F25E-4954-8349-522BF0A4A1FE}"/>
                </a:ext>
              </a:extLst>
            </p:cNvPr>
            <p:cNvSpPr/>
            <p:nvPr/>
          </p:nvSpPr>
          <p:spPr>
            <a:xfrm>
              <a:off x="6037693" y="4910649"/>
              <a:ext cx="806812" cy="16751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8541B4B-E79F-4AFD-A9EF-5A2CFE1AE003}"/>
                </a:ext>
              </a:extLst>
            </p:cNvPr>
            <p:cNvSpPr/>
            <p:nvPr/>
          </p:nvSpPr>
          <p:spPr>
            <a:xfrm>
              <a:off x="6844505" y="4488640"/>
              <a:ext cx="806812" cy="2093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4030178-6140-4785-87B6-D34BB7D15441}"/>
                </a:ext>
              </a:extLst>
            </p:cNvPr>
            <p:cNvSpPr/>
            <p:nvPr/>
          </p:nvSpPr>
          <p:spPr>
            <a:xfrm>
              <a:off x="7640968" y="4069088"/>
              <a:ext cx="806812" cy="25127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07F91A4B-EC70-422E-992B-DF81F715C2F4}"/>
                </a:ext>
              </a:extLst>
            </p:cNvPr>
            <p:cNvSpPr/>
            <p:nvPr/>
          </p:nvSpPr>
          <p:spPr>
            <a:xfrm>
              <a:off x="8399403" y="3620294"/>
              <a:ext cx="936567" cy="2972278"/>
            </a:xfrm>
            <a:custGeom>
              <a:avLst/>
              <a:gdLst>
                <a:gd name="connsiteX0" fmla="*/ 865497 w 865497"/>
                <a:gd name="connsiteY0" fmla="*/ 0 h 2690802"/>
                <a:gd name="connsiteX1" fmla="*/ 865497 w 865497"/>
                <a:gd name="connsiteY1" fmla="*/ 2690802 h 2690802"/>
                <a:gd name="connsiteX2" fmla="*/ 0 w 865497"/>
                <a:gd name="connsiteY2" fmla="*/ 2690802 h 2690802"/>
                <a:gd name="connsiteX3" fmla="*/ 0 w 865497"/>
                <a:gd name="connsiteY3" fmla="*/ 80341 h 2690802"/>
                <a:gd name="connsiteX4" fmla="*/ 96998 w 865497"/>
                <a:gd name="connsiteY4" fmla="*/ 88034 h 2690802"/>
                <a:gd name="connsiteX5" fmla="*/ 243032 w 865497"/>
                <a:gd name="connsiteY5" fmla="*/ 91795 h 2690802"/>
                <a:gd name="connsiteX6" fmla="*/ 843890 w 865497"/>
                <a:gd name="connsiteY6" fmla="*/ 10171 h 269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5497" h="2690802">
                  <a:moveTo>
                    <a:pt x="865497" y="0"/>
                  </a:moveTo>
                  <a:lnTo>
                    <a:pt x="865497" y="2690802"/>
                  </a:lnTo>
                  <a:lnTo>
                    <a:pt x="0" y="2690802"/>
                  </a:lnTo>
                  <a:lnTo>
                    <a:pt x="0" y="80341"/>
                  </a:lnTo>
                  <a:lnTo>
                    <a:pt x="96998" y="88034"/>
                  </a:lnTo>
                  <a:cubicBezTo>
                    <a:pt x="144168" y="90500"/>
                    <a:pt x="193008" y="91795"/>
                    <a:pt x="243032" y="91795"/>
                  </a:cubicBezTo>
                  <a:cubicBezTo>
                    <a:pt x="493152" y="91795"/>
                    <a:pt x="713672" y="59417"/>
                    <a:pt x="843890" y="1017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42" name="Graphic 41" descr="Run">
            <a:extLst>
              <a:ext uri="{FF2B5EF4-FFF2-40B4-BE49-F238E27FC236}">
                <a16:creationId xmlns:a16="http://schemas.microsoft.com/office/drawing/2014/main" id="{00999475-B68F-46D6-A745-4FD0D4DE55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934460">
            <a:off x="2507466" y="3417389"/>
            <a:ext cx="1828800" cy="1828800"/>
          </a:xfrm>
          <a:prstGeom prst="rect">
            <a:avLst/>
          </a:prstGeom>
        </p:spPr>
      </p:pic>
      <p:sp>
        <p:nvSpPr>
          <p:cNvPr id="51" name="TextBox 50">
            <a:extLst>
              <a:ext uri="{FF2B5EF4-FFF2-40B4-BE49-F238E27FC236}">
                <a16:creationId xmlns:a16="http://schemas.microsoft.com/office/drawing/2014/main" id="{D84992FD-D6B2-4443-850D-243AA0156939}"/>
              </a:ext>
            </a:extLst>
          </p:cNvPr>
          <p:cNvSpPr txBox="1"/>
          <p:nvPr/>
        </p:nvSpPr>
        <p:spPr>
          <a:xfrm>
            <a:off x="8714587" y="4831141"/>
            <a:ext cx="1783829" cy="369332"/>
          </a:xfrm>
          <a:prstGeom prst="rect">
            <a:avLst/>
          </a:prstGeom>
          <a:noFill/>
        </p:spPr>
        <p:txBody>
          <a:bodyPr wrap="square" rtlCol="0">
            <a:spAutoFit/>
          </a:bodyPr>
          <a:lstStyle/>
          <a:p>
            <a:pPr>
              <a:defRPr/>
            </a:pPr>
            <a:r>
              <a:rPr lang="en-US" b="1" dirty="0">
                <a:solidFill>
                  <a:prstClr val="white"/>
                </a:solidFill>
                <a:latin typeface="Century Gothic" panose="020B0502020202020204" pitchFamily="34" charset="0"/>
              </a:rPr>
              <a:t>Step 01</a:t>
            </a:r>
          </a:p>
        </p:txBody>
      </p:sp>
      <p:sp>
        <p:nvSpPr>
          <p:cNvPr id="52" name="TextBox 51">
            <a:extLst>
              <a:ext uri="{FF2B5EF4-FFF2-40B4-BE49-F238E27FC236}">
                <a16:creationId xmlns:a16="http://schemas.microsoft.com/office/drawing/2014/main" id="{2D03B9B6-EC80-45D4-9903-CCEE2A10F882}"/>
              </a:ext>
            </a:extLst>
          </p:cNvPr>
          <p:cNvSpPr txBox="1"/>
          <p:nvPr/>
        </p:nvSpPr>
        <p:spPr>
          <a:xfrm>
            <a:off x="8722053" y="5176953"/>
            <a:ext cx="355272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w Cen MT" panose="020B0602020104020603" pitchFamily="34" charset="0"/>
              </a:rPr>
              <a:t>Get away from the student and get help immediately</a:t>
            </a:r>
          </a:p>
        </p:txBody>
      </p:sp>
      <p:sp>
        <p:nvSpPr>
          <p:cNvPr id="53" name="TextBox 52">
            <a:extLst>
              <a:ext uri="{FF2B5EF4-FFF2-40B4-BE49-F238E27FC236}">
                <a16:creationId xmlns:a16="http://schemas.microsoft.com/office/drawing/2014/main" id="{FAD11A16-A808-4A51-ADA9-D5C33F4E8D06}"/>
              </a:ext>
            </a:extLst>
          </p:cNvPr>
          <p:cNvSpPr txBox="1"/>
          <p:nvPr/>
        </p:nvSpPr>
        <p:spPr>
          <a:xfrm>
            <a:off x="8666210" y="3758872"/>
            <a:ext cx="1783829" cy="369332"/>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en-US" b="1" dirty="0">
                <a:solidFill>
                  <a:prstClr val="white"/>
                </a:solidFill>
                <a:latin typeface="Century Gothic" panose="020B0502020202020204" pitchFamily="34" charset="0"/>
              </a:rPr>
              <a:t>Step 02</a:t>
            </a:r>
          </a:p>
        </p:txBody>
      </p:sp>
      <p:sp>
        <p:nvSpPr>
          <p:cNvPr id="55" name="TextBox 54">
            <a:extLst>
              <a:ext uri="{FF2B5EF4-FFF2-40B4-BE49-F238E27FC236}">
                <a16:creationId xmlns:a16="http://schemas.microsoft.com/office/drawing/2014/main" id="{4B5DE5CC-7A5A-4B9C-A091-A1331ACE38CC}"/>
              </a:ext>
            </a:extLst>
          </p:cNvPr>
          <p:cNvSpPr txBox="1"/>
          <p:nvPr/>
        </p:nvSpPr>
        <p:spPr>
          <a:xfrm>
            <a:off x="8609539" y="2695522"/>
            <a:ext cx="1783829" cy="369332"/>
          </a:xfrm>
          <a:prstGeom prst="rect">
            <a:avLst/>
          </a:prstGeom>
          <a:noFill/>
        </p:spPr>
        <p:txBody>
          <a:bodyPr wrap="square" rtlCol="0">
            <a:spAutoFit/>
          </a:bodyPr>
          <a:lstStyle/>
          <a:p>
            <a:pPr>
              <a:defRPr/>
            </a:pPr>
            <a:r>
              <a:rPr lang="en-US" b="1" dirty="0">
                <a:solidFill>
                  <a:prstClr val="white"/>
                </a:solidFill>
                <a:latin typeface="Century Gothic" panose="020B0502020202020204" pitchFamily="34" charset="0"/>
              </a:rPr>
              <a:t>Step 03</a:t>
            </a:r>
          </a:p>
        </p:txBody>
      </p:sp>
      <p:sp>
        <p:nvSpPr>
          <p:cNvPr id="57" name="TextBox 56">
            <a:extLst>
              <a:ext uri="{FF2B5EF4-FFF2-40B4-BE49-F238E27FC236}">
                <a16:creationId xmlns:a16="http://schemas.microsoft.com/office/drawing/2014/main" id="{0002686E-66C6-49F5-9D8C-1ED346FF47F3}"/>
              </a:ext>
            </a:extLst>
          </p:cNvPr>
          <p:cNvSpPr txBox="1"/>
          <p:nvPr/>
        </p:nvSpPr>
        <p:spPr>
          <a:xfrm>
            <a:off x="8582675" y="1315185"/>
            <a:ext cx="17838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 04</a:t>
            </a:r>
          </a:p>
        </p:txBody>
      </p:sp>
      <p:cxnSp>
        <p:nvCxnSpPr>
          <p:cNvPr id="60" name="Connector: Elbow 59">
            <a:extLst>
              <a:ext uri="{FF2B5EF4-FFF2-40B4-BE49-F238E27FC236}">
                <a16:creationId xmlns:a16="http://schemas.microsoft.com/office/drawing/2014/main" id="{2C6072F8-2F06-40CE-A055-8106042E0835}"/>
              </a:ext>
            </a:extLst>
          </p:cNvPr>
          <p:cNvCxnSpPr>
            <a:cxnSpLocks/>
            <a:endCxn id="52" idx="1"/>
          </p:cNvCxnSpPr>
          <p:nvPr/>
        </p:nvCxnSpPr>
        <p:spPr>
          <a:xfrm rot="16200000" flipH="1">
            <a:off x="6150791" y="2898079"/>
            <a:ext cx="3299796" cy="1842728"/>
          </a:xfrm>
          <a:prstGeom prst="bentConnector2">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2" name="Connector: Elbow 61">
            <a:extLst>
              <a:ext uri="{FF2B5EF4-FFF2-40B4-BE49-F238E27FC236}">
                <a16:creationId xmlns:a16="http://schemas.microsoft.com/office/drawing/2014/main" id="{A6445B7B-33AB-40F4-8102-FD94EAEEB454}"/>
              </a:ext>
            </a:extLst>
          </p:cNvPr>
          <p:cNvCxnSpPr>
            <a:cxnSpLocks/>
          </p:cNvCxnSpPr>
          <p:nvPr/>
        </p:nvCxnSpPr>
        <p:spPr>
          <a:xfrm>
            <a:off x="5978315" y="1756473"/>
            <a:ext cx="2604360" cy="2550576"/>
          </a:xfrm>
          <a:prstGeom prst="bentConnector3">
            <a:avLst>
              <a:gd name="adj1" fmla="val 77628"/>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6" name="Connector: Elbow 65">
            <a:extLst>
              <a:ext uri="{FF2B5EF4-FFF2-40B4-BE49-F238E27FC236}">
                <a16:creationId xmlns:a16="http://schemas.microsoft.com/office/drawing/2014/main" id="{5BE15DC5-427A-4BAF-94D8-2695FEF00BF2}"/>
              </a:ext>
            </a:extLst>
          </p:cNvPr>
          <p:cNvCxnSpPr>
            <a:cxnSpLocks/>
          </p:cNvCxnSpPr>
          <p:nvPr/>
        </p:nvCxnSpPr>
        <p:spPr>
          <a:xfrm>
            <a:off x="5182131" y="1318641"/>
            <a:ext cx="3370881" cy="1894836"/>
          </a:xfrm>
          <a:prstGeom prst="bentConnector3">
            <a:avLst>
              <a:gd name="adj1" fmla="val 88689"/>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0" name="Connector: Elbow 69">
            <a:extLst>
              <a:ext uri="{FF2B5EF4-FFF2-40B4-BE49-F238E27FC236}">
                <a16:creationId xmlns:a16="http://schemas.microsoft.com/office/drawing/2014/main" id="{C3CA834B-5151-4C3C-B180-ADEEA7EA56E2}"/>
              </a:ext>
            </a:extLst>
          </p:cNvPr>
          <p:cNvCxnSpPr>
            <a:cxnSpLocks/>
          </p:cNvCxnSpPr>
          <p:nvPr/>
        </p:nvCxnSpPr>
        <p:spPr>
          <a:xfrm>
            <a:off x="4349360" y="904166"/>
            <a:ext cx="4173989" cy="1215739"/>
          </a:xfrm>
          <a:prstGeom prst="bentConnector3">
            <a:avLst>
              <a:gd name="adj1" fmla="val 96328"/>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1C933F60-445B-4184-9CA8-D7B2EA8301A6}"/>
              </a:ext>
            </a:extLst>
          </p:cNvPr>
          <p:cNvSpPr txBox="1"/>
          <p:nvPr/>
        </p:nvSpPr>
        <p:spPr>
          <a:xfrm>
            <a:off x="1262162" y="2376144"/>
            <a:ext cx="483071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black">
                    <a:lumMod val="65000"/>
                    <a:lumOff val="35000"/>
                  </a:prstClr>
                </a:solidFill>
                <a:latin typeface="Century Gothic" panose="020B0502020202020204" pitchFamily="34" charset="0"/>
                <a:ea typeface="等线" panose="02010600030101010101" pitchFamily="2" charset="-122"/>
              </a:rPr>
              <a:t>Threatening/Intimidating Behavior</a:t>
            </a:r>
          </a:p>
        </p:txBody>
      </p:sp>
      <p:sp>
        <p:nvSpPr>
          <p:cNvPr id="63" name="TextBox 62">
            <a:extLst>
              <a:ext uri="{FF2B5EF4-FFF2-40B4-BE49-F238E27FC236}">
                <a16:creationId xmlns:a16="http://schemas.microsoft.com/office/drawing/2014/main" id="{2D03B9B6-EC80-45D4-9903-CCEE2A10F882}"/>
              </a:ext>
            </a:extLst>
          </p:cNvPr>
          <p:cNvSpPr txBox="1"/>
          <p:nvPr/>
        </p:nvSpPr>
        <p:spPr>
          <a:xfrm>
            <a:off x="8680956" y="4098655"/>
            <a:ext cx="341673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w Cen MT" panose="020B0602020104020603" pitchFamily="34" charset="0"/>
              </a:rPr>
              <a:t>Notify UHPD 713.743.3333 or 911</a:t>
            </a:r>
          </a:p>
        </p:txBody>
      </p:sp>
      <p:sp>
        <p:nvSpPr>
          <p:cNvPr id="64" name="TextBox 63">
            <a:extLst>
              <a:ext uri="{FF2B5EF4-FFF2-40B4-BE49-F238E27FC236}">
                <a16:creationId xmlns:a16="http://schemas.microsoft.com/office/drawing/2014/main" id="{2D03B9B6-EC80-45D4-9903-CCEE2A10F882}"/>
              </a:ext>
            </a:extLst>
          </p:cNvPr>
          <p:cNvSpPr txBox="1"/>
          <p:nvPr/>
        </p:nvSpPr>
        <p:spPr>
          <a:xfrm>
            <a:off x="8624443" y="2990509"/>
            <a:ext cx="3628125" cy="584775"/>
          </a:xfrm>
          <a:prstGeom prst="rect">
            <a:avLst/>
          </a:prstGeom>
          <a:noFill/>
        </p:spPr>
        <p:txBody>
          <a:bodyPr wrap="square" rtlCol="0">
            <a:spAutoFit/>
          </a:bodyPr>
          <a:lstStyle/>
          <a:p>
            <a:pPr lvl="0"/>
            <a:r>
              <a:rPr lang="en-US" sz="1600" dirty="0">
                <a:solidFill>
                  <a:prstClr val="white"/>
                </a:solidFill>
                <a:latin typeface="Tw Cen MT" panose="020B0602020104020603" pitchFamily="34" charset="0"/>
              </a:rPr>
              <a:t>Document in writing with Chair and Department</a:t>
            </a:r>
            <a:endParaRPr kumimoji="0" lang="en-US" sz="1600" b="0" i="0" u="none" strike="noStrike" kern="1200" cap="none" spc="0" normalizeH="0" baseline="0" noProof="0" dirty="0">
              <a:ln>
                <a:noFill/>
              </a:ln>
              <a:solidFill>
                <a:prstClr val="white"/>
              </a:solidFill>
              <a:effectLst/>
              <a:uLnTx/>
              <a:uFillTx/>
              <a:latin typeface="Tw Cen MT" panose="020B0602020104020603" pitchFamily="34" charset="0"/>
            </a:endParaRPr>
          </a:p>
        </p:txBody>
      </p:sp>
      <p:sp>
        <p:nvSpPr>
          <p:cNvPr id="65" name="TextBox 64">
            <a:extLst>
              <a:ext uri="{FF2B5EF4-FFF2-40B4-BE49-F238E27FC236}">
                <a16:creationId xmlns:a16="http://schemas.microsoft.com/office/drawing/2014/main" id="{2D03B9B6-EC80-45D4-9903-CCEE2A10F882}"/>
              </a:ext>
            </a:extLst>
          </p:cNvPr>
          <p:cNvSpPr txBox="1"/>
          <p:nvPr/>
        </p:nvSpPr>
        <p:spPr>
          <a:xfrm>
            <a:off x="8574431" y="1667760"/>
            <a:ext cx="3509887" cy="807016"/>
          </a:xfrm>
          <a:prstGeom prst="rect">
            <a:avLst/>
          </a:prstGeom>
          <a:noFill/>
        </p:spPr>
        <p:txBody>
          <a:bodyPr wrap="square" rtlCol="0">
            <a:spAutoFit/>
          </a:bodyPr>
          <a:lstStyle/>
          <a:p>
            <a:pPr>
              <a:lnSpc>
                <a:spcPct val="107000"/>
              </a:lnSpc>
            </a:pPr>
            <a:r>
              <a:rPr lang="en-US" sz="1600" dirty="0">
                <a:solidFill>
                  <a:schemeClr val="bg1"/>
                </a:solidFill>
                <a:latin typeface="Tw Cen MT" panose="020B0602020104020603" pitchFamily="34" charset="0"/>
                <a:ea typeface="Calibri" panose="020F0502020204030204" pitchFamily="34" charset="0"/>
                <a:cs typeface="Times New Roman" panose="02020603050405020304" pitchFamily="18" charset="0"/>
              </a:rPr>
              <a:t>File a report with the Dean of Students Office: </a:t>
            </a:r>
          </a:p>
          <a:p>
            <a:pPr>
              <a:lnSpc>
                <a:spcPct val="107000"/>
              </a:lnSpc>
            </a:pPr>
            <a:r>
              <a:rPr lang="en-US" altLang="zh-CN" sz="1200" u="sng" dirty="0">
                <a:solidFill>
                  <a:schemeClr val="bg1"/>
                </a:solidFill>
                <a:effectLst/>
                <a:latin typeface="Tw Cen MT" panose="020B0602020104020603" pitchFamily="34" charset="0"/>
                <a:ea typeface="等线" panose="02010600030101010101" pitchFamily="2" charset="-122"/>
                <a:cs typeface="Times New Roman" panose="02020603050405020304" pitchFamily="18" charset="0"/>
                <a:hlinkClick r:id="rId6">
                  <a:extLst>
                    <a:ext uri="{A12FA001-AC4F-418D-AE19-62706E023703}">
                      <ahyp:hlinkClr xmlns:ahyp="http://schemas.microsoft.com/office/drawing/2018/hyperlinkcolor" val="tx"/>
                    </a:ext>
                  </a:extLst>
                </a:hlinkClick>
              </a:rPr>
              <a:t>Incident Reporting Form (maxient.com)</a:t>
            </a:r>
            <a:endParaRPr lang="en-US" sz="12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endParaRPr>
          </a:p>
        </p:txBody>
      </p:sp>
      <p:pic>
        <p:nvPicPr>
          <p:cNvPr id="12" name="Graphic 11" descr="Siren with solid fill">
            <a:extLst>
              <a:ext uri="{FF2B5EF4-FFF2-40B4-BE49-F238E27FC236}">
                <a16:creationId xmlns:a16="http://schemas.microsoft.com/office/drawing/2014/main" id="{8A853B84-5C7E-4C79-A439-B66BC7E6016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42797" y="1524068"/>
            <a:ext cx="547200" cy="547200"/>
          </a:xfrm>
          <a:prstGeom prst="rect">
            <a:avLst/>
          </a:prstGeom>
        </p:spPr>
      </p:pic>
      <p:pic>
        <p:nvPicPr>
          <p:cNvPr id="54" name="Graphic 53" descr="Clipboard with solid fill">
            <a:extLst>
              <a:ext uri="{FF2B5EF4-FFF2-40B4-BE49-F238E27FC236}">
                <a16:creationId xmlns:a16="http://schemas.microsoft.com/office/drawing/2014/main" id="{BE9DEAF8-1431-4CFF-918A-0ADA673CDA4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47292" y="1087045"/>
            <a:ext cx="547200" cy="547200"/>
          </a:xfrm>
          <a:prstGeom prst="rect">
            <a:avLst/>
          </a:prstGeom>
        </p:spPr>
      </p:pic>
      <p:pic>
        <p:nvPicPr>
          <p:cNvPr id="15" name="Graphic 14" descr="Document with solid fill">
            <a:extLst>
              <a:ext uri="{FF2B5EF4-FFF2-40B4-BE49-F238E27FC236}">
                <a16:creationId xmlns:a16="http://schemas.microsoft.com/office/drawing/2014/main" id="{EE501F6F-3E60-4BF7-A110-AE604EB80DF6}"/>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888720" y="661252"/>
            <a:ext cx="547200" cy="547200"/>
          </a:xfrm>
          <a:prstGeom prst="rect">
            <a:avLst/>
          </a:prstGeom>
        </p:spPr>
      </p:pic>
      <p:pic>
        <p:nvPicPr>
          <p:cNvPr id="13" name="Graphic 12" descr="Handshake with solid fill">
            <a:extLst>
              <a:ext uri="{FF2B5EF4-FFF2-40B4-BE49-F238E27FC236}">
                <a16:creationId xmlns:a16="http://schemas.microsoft.com/office/drawing/2014/main" id="{109077CA-7DA5-4C38-870B-7FB8A35DAC53}"/>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295843" y="1982718"/>
            <a:ext cx="547200" cy="547200"/>
          </a:xfrm>
          <a:prstGeom prst="rect">
            <a:avLst/>
          </a:prstGeom>
        </p:spPr>
      </p:pic>
      <p:pic>
        <p:nvPicPr>
          <p:cNvPr id="3" name="Audio 2">
            <a:hlinkClick r:id="" action="ppaction://media"/>
            <a:extLst>
              <a:ext uri="{FF2B5EF4-FFF2-40B4-BE49-F238E27FC236}">
                <a16:creationId xmlns:a16="http://schemas.microsoft.com/office/drawing/2014/main" id="{7B167721-96EA-4266-BC5B-88C56E27332C}"/>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07473931"/>
      </p:ext>
    </p:extLst>
  </p:cSld>
  <p:clrMapOvr>
    <a:masterClrMapping/>
  </p:clrMapOvr>
  <mc:AlternateContent xmlns:mc="http://schemas.openxmlformats.org/markup-compatibility/2006">
    <mc:Choice xmlns:p14="http://schemas.microsoft.com/office/powerpoint/2010/main" Requires="p14">
      <p:transition spd="slow" p14:dur="2000" advTm="61439"/>
    </mc:Choice>
    <mc:Fallback>
      <p:transition spd="slow" advTm="61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B388"/>
        </a:solidFill>
        <a:effectLst/>
      </p:bgPr>
    </p:bg>
    <p:spTree>
      <p:nvGrpSpPr>
        <p:cNvPr id="1" name=""/>
        <p:cNvGrpSpPr/>
        <p:nvPr/>
      </p:nvGrpSpPr>
      <p:grpSpPr>
        <a:xfrm>
          <a:off x="0" y="0"/>
          <a:ext cx="0" cy="0"/>
          <a:chOff x="0" y="0"/>
          <a:chExt cx="0" cy="0"/>
        </a:xfrm>
      </p:grpSpPr>
      <p:sp>
        <p:nvSpPr>
          <p:cNvPr id="36" name="Freeform: Shape 35">
            <a:extLst>
              <a:ext uri="{FF2B5EF4-FFF2-40B4-BE49-F238E27FC236}">
                <a16:creationId xmlns:a16="http://schemas.microsoft.com/office/drawing/2014/main" id="{2782E2E7-C864-4CC2-BA0C-88A96E545B8C}"/>
              </a:ext>
            </a:extLst>
          </p:cNvPr>
          <p:cNvSpPr/>
          <p:nvPr/>
        </p:nvSpPr>
        <p:spPr>
          <a:xfrm>
            <a:off x="-29029" y="-29029"/>
            <a:ext cx="4136571" cy="6923314"/>
          </a:xfrm>
          <a:custGeom>
            <a:avLst/>
            <a:gdLst>
              <a:gd name="connsiteX0" fmla="*/ 1886858 w 4412343"/>
              <a:gd name="connsiteY0" fmla="*/ 0 h 6908800"/>
              <a:gd name="connsiteX1" fmla="*/ 4412343 w 4412343"/>
              <a:gd name="connsiteY1" fmla="*/ 6908800 h 6908800"/>
              <a:gd name="connsiteX2" fmla="*/ 14515 w 4412343"/>
              <a:gd name="connsiteY2" fmla="*/ 6908800 h 6908800"/>
              <a:gd name="connsiteX3" fmla="*/ 0 w 4412343"/>
              <a:gd name="connsiteY3" fmla="*/ 58058 h 6908800"/>
              <a:gd name="connsiteX4" fmla="*/ 1886858 w 4412343"/>
              <a:gd name="connsiteY4" fmla="*/ 0 h 6908800"/>
              <a:gd name="connsiteX0" fmla="*/ 1886858 w 4136571"/>
              <a:gd name="connsiteY0" fmla="*/ 0 h 6923314"/>
              <a:gd name="connsiteX1" fmla="*/ 4136571 w 4136571"/>
              <a:gd name="connsiteY1" fmla="*/ 6923314 h 6923314"/>
              <a:gd name="connsiteX2" fmla="*/ 14515 w 4136571"/>
              <a:gd name="connsiteY2" fmla="*/ 6908800 h 6923314"/>
              <a:gd name="connsiteX3" fmla="*/ 0 w 4136571"/>
              <a:gd name="connsiteY3" fmla="*/ 58058 h 6923314"/>
              <a:gd name="connsiteX4" fmla="*/ 1886858 w 4136571"/>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6571" h="6923314">
                <a:moveTo>
                  <a:pt x="1886858" y="0"/>
                </a:moveTo>
                <a:lnTo>
                  <a:pt x="4136571" y="6923314"/>
                </a:lnTo>
                <a:lnTo>
                  <a:pt x="14515" y="6908800"/>
                </a:lnTo>
                <a:cubicBezTo>
                  <a:pt x="9677" y="4625219"/>
                  <a:pt x="4838" y="2341639"/>
                  <a:pt x="0" y="58058"/>
                </a:cubicBezTo>
                <a:lnTo>
                  <a:pt x="1886858" y="0"/>
                </a:lnTo>
                <a:close/>
              </a:path>
            </a:pathLst>
          </a:custGeom>
          <a:solidFill>
            <a:srgbClr val="00B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467BE260-482A-48AC-9084-D53B344C7444}"/>
              </a:ext>
            </a:extLst>
          </p:cNvPr>
          <p:cNvSpPr/>
          <p:nvPr/>
        </p:nvSpPr>
        <p:spPr>
          <a:xfrm>
            <a:off x="2361254" y="5224479"/>
            <a:ext cx="3342948" cy="480981"/>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52274CB6-D758-4487-9AEB-F82DC1D4913D}"/>
              </a:ext>
            </a:extLst>
          </p:cNvPr>
          <p:cNvSpPr txBox="1"/>
          <p:nvPr/>
        </p:nvSpPr>
        <p:spPr>
          <a:xfrm>
            <a:off x="7112779" y="1160551"/>
            <a:ext cx="46703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black">
                    <a:lumMod val="65000"/>
                    <a:lumOff val="35000"/>
                  </a:prstClr>
                </a:solidFill>
                <a:latin typeface="Century Gothic" panose="020B0502020202020204" pitchFamily="34" charset="0"/>
                <a:ea typeface="等线" panose="02010600030101010101" pitchFamily="2" charset="-122"/>
              </a:rPr>
              <a:t>Disruption</a:t>
            </a:r>
          </a:p>
        </p:txBody>
      </p:sp>
      <p:sp>
        <p:nvSpPr>
          <p:cNvPr id="42" name="TextBox 41">
            <a:extLst>
              <a:ext uri="{FF2B5EF4-FFF2-40B4-BE49-F238E27FC236}">
                <a16:creationId xmlns:a16="http://schemas.microsoft.com/office/drawing/2014/main" id="{66CFC2A5-10C9-4E99-BA04-AF512809D863}"/>
              </a:ext>
            </a:extLst>
          </p:cNvPr>
          <p:cNvSpPr txBox="1"/>
          <p:nvPr/>
        </p:nvSpPr>
        <p:spPr>
          <a:xfrm>
            <a:off x="7268622" y="2033165"/>
            <a:ext cx="4358690" cy="2862322"/>
          </a:xfrm>
          <a:prstGeom prst="rect">
            <a:avLst/>
          </a:prstGeom>
          <a:noFill/>
        </p:spPr>
        <p:txBody>
          <a:bodyPr wrap="square" rtlCol="0">
            <a:spAutoFit/>
          </a:bodyPr>
          <a:lstStyle/>
          <a:p>
            <a:r>
              <a:rPr lang="en-US" sz="2000" b="1" dirty="0">
                <a:solidFill>
                  <a:prstClr val="black">
                    <a:lumMod val="65000"/>
                    <a:lumOff val="35000"/>
                  </a:prstClr>
                </a:solidFill>
                <a:latin typeface="Tw Cen MT" panose="020B0602020104020603" pitchFamily="34" charset="0"/>
                <a:ea typeface="等线" panose="02010600030101010101" pitchFamily="2" charset="-122"/>
              </a:rPr>
              <a:t>The UH Student Handbook </a:t>
            </a:r>
            <a:r>
              <a:rPr lang="en-US" sz="2000" dirty="0">
                <a:solidFill>
                  <a:prstClr val="black">
                    <a:lumMod val="65000"/>
                    <a:lumOff val="35000"/>
                  </a:prstClr>
                </a:solidFill>
                <a:latin typeface="Tw Cen MT" panose="020B0602020104020603" pitchFamily="34" charset="0"/>
                <a:ea typeface="等线" panose="02010600030101010101" pitchFamily="2" charset="-122"/>
              </a:rPr>
              <a:t>defines disruption as obstructing or interfering with university functions or any university activity. Moreover, disruption includes any behavior that interferes with students, faculty, or staff and their access to an appropriate educational or work environment.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noProof="0" dirty="0">
              <a:ln>
                <a:noFill/>
              </a:ln>
              <a:solidFill>
                <a:prstClr val="white"/>
              </a:solidFill>
              <a:effectLst/>
              <a:uLnTx/>
              <a:uFillTx/>
              <a:latin typeface="Tw Cen MT" panose="020B0602020104020603"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1891" y="1320446"/>
            <a:ext cx="4206240" cy="3677171"/>
          </a:xfrm>
          <a:prstGeom prst="rect">
            <a:avLst/>
          </a:prstGeom>
        </p:spPr>
      </p:pic>
      <p:pic>
        <p:nvPicPr>
          <p:cNvPr id="2" name="Audio 1">
            <a:hlinkClick r:id="" action="ppaction://media"/>
            <a:extLst>
              <a:ext uri="{FF2B5EF4-FFF2-40B4-BE49-F238E27FC236}">
                <a16:creationId xmlns:a16="http://schemas.microsoft.com/office/drawing/2014/main" id="{404FB248-B977-4535-93D1-FF198F3FF3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97182100"/>
      </p:ext>
    </p:extLst>
  </p:cSld>
  <p:clrMapOvr>
    <a:masterClrMapping/>
  </p:clrMapOvr>
  <mc:AlternateContent xmlns:mc="http://schemas.openxmlformats.org/markup-compatibility/2006">
    <mc:Choice xmlns:p14="http://schemas.microsoft.com/office/powerpoint/2010/main" Requires="p14">
      <p:transition spd="slow" p14:dur="2000" advTm="58467"/>
    </mc:Choice>
    <mc:Fallback>
      <p:transition spd="slow" advTm="58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1235</TotalTime>
  <Words>601</Words>
  <Application>Microsoft Office PowerPoint</Application>
  <PresentationFormat>Widescreen</PresentationFormat>
  <Paragraphs>102</Paragraphs>
  <Slides>12</Slides>
  <Notes>0</Notes>
  <HiddenSlides>0</HiddenSlides>
  <MMClips>12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12</vt:i4>
      </vt:variant>
    </vt:vector>
  </HeadingPairs>
  <TitlesOfParts>
    <vt:vector size="24" baseType="lpstr">
      <vt:lpstr>等线</vt:lpstr>
      <vt:lpstr>等线 Light</vt:lpstr>
      <vt:lpstr>Arial</vt:lpstr>
      <vt:lpstr>Calibri</vt:lpstr>
      <vt:lpstr>Calibri Light</vt:lpstr>
      <vt:lpstr>Century Gothic</vt:lpstr>
      <vt:lpstr>Oswald</vt:lpstr>
      <vt:lpstr>Tw Cen MT</vt:lpstr>
      <vt:lpstr>Wingdings</vt:lpstr>
      <vt:lpstr>Office Theme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Zhao, Zhenzhen</dc:creator>
  <cp:lastModifiedBy>Jahansouz Wray, Sara L</cp:lastModifiedBy>
  <cp:revision>54</cp:revision>
  <cp:lastPrinted>2022-12-15T15:28:11Z</cp:lastPrinted>
  <dcterms:created xsi:type="dcterms:W3CDTF">2022-09-05T01:51:33Z</dcterms:created>
  <dcterms:modified xsi:type="dcterms:W3CDTF">2022-12-15T15:58:44Z</dcterms:modified>
</cp:coreProperties>
</file>